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ink/ink1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ink/ink2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ink/ink3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4.xml" ContentType="application/vnd.openxmlformats-officedocument.theme+xml"/>
  <Override PartName="/ppt/ink/ink4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5.xml" ContentType="application/vnd.openxmlformats-officedocument.theme+xml"/>
  <Override PartName="/ppt/tags/tag20.xml" ContentType="application/vnd.openxmlformats-officedocument.presentationml.tags+xml"/>
  <Override PartName="/ppt/ink/ink5.xml" ContentType="application/inkml+xml"/>
  <Override PartName="/ppt/ink/ink6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1" r:id="rId4"/>
    <p:sldMasterId id="2147483807" r:id="rId5"/>
    <p:sldMasterId id="2147483842" r:id="rId6"/>
    <p:sldMasterId id="2147483880" r:id="rId7"/>
    <p:sldMasterId id="2147483983" r:id="rId8"/>
  </p:sldMasterIdLst>
  <p:notesMasterIdLst>
    <p:notesMasterId r:id="rId15"/>
  </p:notesMasterIdLst>
  <p:handoutMasterIdLst>
    <p:handoutMasterId r:id="rId16"/>
  </p:handoutMasterIdLst>
  <p:sldIdLst>
    <p:sldId id="777" r:id="rId9"/>
    <p:sldId id="778" r:id="rId10"/>
    <p:sldId id="779" r:id="rId11"/>
    <p:sldId id="780" r:id="rId12"/>
    <p:sldId id="782" r:id="rId13"/>
    <p:sldId id="781" r:id="rId14"/>
  </p:sldIdLst>
  <p:sldSz cx="12188825" cy="6858000"/>
  <p:notesSz cx="7315200" cy="96012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sources" id="{1448736D-D198-4FCC-BE7C-EF73F000C200}">
          <p14:sldIdLst>
            <p14:sldId id="777"/>
            <p14:sldId id="778"/>
            <p14:sldId id="779"/>
            <p14:sldId id="780"/>
            <p14:sldId id="782"/>
            <p14:sldId id="7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39" userDrawn="1">
          <p15:clr>
            <a:srgbClr val="A4A3A4"/>
          </p15:clr>
        </p15:guide>
        <p15:guide id="2" orient="horz" pos="1536" userDrawn="1">
          <p15:clr>
            <a:srgbClr val="A4A3A4"/>
          </p15:clr>
        </p15:guide>
        <p15:guide id="3" orient="horz" pos="6740" userDrawn="1">
          <p15:clr>
            <a:srgbClr val="A4A3A4"/>
          </p15:clr>
        </p15:guide>
        <p15:guide id="4" pos="2159" userDrawn="1">
          <p15:clr>
            <a:srgbClr val="A4A3A4"/>
          </p15:clr>
        </p15:guide>
        <p15:guide id="5" pos="217" userDrawn="1">
          <p15:clr>
            <a:srgbClr val="A4A3A4"/>
          </p15:clr>
        </p15:guide>
        <p15:guide id="6" pos="4104" userDrawn="1">
          <p15:clr>
            <a:srgbClr val="A4A3A4"/>
          </p15:clr>
        </p15:guide>
        <p15:guide id="7" orient="horz" pos="6581" userDrawn="1">
          <p15:clr>
            <a:srgbClr val="A4A3A4"/>
          </p15:clr>
        </p15:guide>
        <p15:guide id="8" orient="horz" pos="7413" userDrawn="1">
          <p15:clr>
            <a:srgbClr val="A4A3A4"/>
          </p15:clr>
        </p15:guide>
        <p15:guide id="9" orient="horz" pos="42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86" userDrawn="1">
          <p15:clr>
            <a:srgbClr val="A4A3A4"/>
          </p15:clr>
        </p15:guide>
        <p15:guide id="2" pos="2324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F2F2"/>
    <a:srgbClr val="FF0000"/>
    <a:srgbClr val="717064"/>
    <a:srgbClr val="717074"/>
    <a:srgbClr val="0094D3"/>
    <a:srgbClr val="003D79"/>
    <a:srgbClr val="6DB33F"/>
    <a:srgbClr val="387C2C"/>
    <a:srgbClr val="FF00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6535" autoAdjust="0"/>
  </p:normalViewPr>
  <p:slideViewPr>
    <p:cSldViewPr snapToGrid="0">
      <p:cViewPr varScale="1">
        <p:scale>
          <a:sx n="168" d="100"/>
          <a:sy n="168" d="100"/>
        </p:scale>
        <p:origin x="882" y="126"/>
      </p:cViewPr>
      <p:guideLst>
        <p:guide orient="horz" pos="3839"/>
        <p:guide orient="horz" pos="1536"/>
        <p:guide orient="horz" pos="6740"/>
        <p:guide pos="2159"/>
        <p:guide pos="217"/>
        <p:guide pos="4104"/>
        <p:guide orient="horz" pos="6581"/>
        <p:guide orient="horz" pos="7413"/>
        <p:guide orient="horz" pos="42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0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86"/>
        <p:guide pos="2324"/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4238" y="639763"/>
            <a:ext cx="5546725" cy="3121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7681" y="4000500"/>
            <a:ext cx="6339840" cy="51206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3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19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3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6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36.emf"/><Relationship Id="rId4" Type="http://schemas.openxmlformats.org/officeDocument/2006/relationships/customXml" Target="../ink/ink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2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0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5.bin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emf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8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42473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6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64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176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147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197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4339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1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636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6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20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7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606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65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/>
              <a:t>Seventh level</a:t>
            </a:r>
            <a:endParaRPr lang="en-US" dirty="0"/>
          </a:p>
          <a:p>
            <a:pPr lvl="7"/>
            <a:r>
              <a:rPr lang="en-US" dirty="0"/>
              <a:t> </a:t>
            </a:r>
            <a:r>
              <a:rPr lang="en-US"/>
              <a:t>Eight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459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/>
              <a:t>Sixth level</a:t>
            </a:r>
            <a:endParaRPr lang="en-US" dirty="0"/>
          </a:p>
          <a:p>
            <a:pPr lvl="6"/>
            <a:r>
              <a:rPr lang="en-US" dirty="0"/>
              <a:t> </a:t>
            </a:r>
            <a:r>
              <a:rPr lang="en-US"/>
              <a:t>Seventh level</a:t>
            </a:r>
            <a:endParaRPr lang="en-US" dirty="0"/>
          </a:p>
          <a:p>
            <a:pPr lvl="7"/>
            <a:r>
              <a:rPr lang="en-US" dirty="0"/>
              <a:t> </a:t>
            </a:r>
            <a:r>
              <a:rPr lang="en-US"/>
              <a:t>Eighth level</a:t>
            </a:r>
            <a:endParaRPr lang="en-US" dirty="0"/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730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44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9329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721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-Bleed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253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-Bleed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63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6482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348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0556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70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869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401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680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71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04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580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9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0136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4" y="1679667"/>
            <a:ext cx="6400800" cy="1234440"/>
          </a:xfrm>
        </p:spPr>
        <p:txBody>
          <a:bodyPr wrap="square" anchor="b"/>
          <a:lstStyle>
            <a:lvl1pPr algn="r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3" y="2956717"/>
            <a:ext cx="4570379" cy="700882"/>
          </a:xfrm>
        </p:spPr>
        <p:txBody>
          <a:bodyPr/>
          <a:lstStyle>
            <a:lvl1pPr marL="0" indent="0" algn="r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3" y="4231640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3" y="4866640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3" y="5655334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013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360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4" y="1679667"/>
            <a:ext cx="6400800" cy="1234440"/>
          </a:xfrm>
          <a:noFill/>
        </p:spPr>
        <p:txBody>
          <a:bodyPr wrap="square" anchor="b"/>
          <a:lstStyle>
            <a:lvl1pPr algn="r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3" y="2956717"/>
            <a:ext cx="4570379" cy="700882"/>
          </a:xfrm>
        </p:spPr>
        <p:txBody>
          <a:bodyPr/>
          <a:lstStyle>
            <a:lvl1pPr marL="0" indent="0" algn="r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3" y="4231640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3" y="4866640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3" y="5655334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013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79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4081" y="298527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013" y="1265021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199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8"/>
            <a:ext cx="7315200" cy="4322783"/>
          </a:xfrm>
        </p:spPr>
        <p:txBody>
          <a:bodyPr anchor="t"/>
          <a:lstStyle>
            <a:lvl1pPr marL="0" indent="0">
              <a:spcBef>
                <a:spcPts val="1799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797" indent="0">
              <a:buFont typeface="Open Sans" panose="020B0606030504020204" pitchFamily="34" charset="0"/>
              <a:buNone/>
              <a:defRPr sz="1799"/>
            </a:lvl3pPr>
            <a:lvl4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4pPr>
            <a:lvl5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5pPr>
            <a:lvl6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6pPr>
            <a:lvl7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7pPr>
            <a:lvl8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8pPr>
            <a:lvl9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</p:spTree>
    <p:extLst>
      <p:ext uri="{BB962C8B-B14F-4D97-AF65-F5344CB8AC3E}">
        <p14:creationId xmlns:p14="http://schemas.microsoft.com/office/powerpoint/2010/main" val="392348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4081" y="298527"/>
            <a:ext cx="3893271" cy="3296220"/>
          </a:xfrm>
          <a:prstGeom prst="rect">
            <a:avLst/>
          </a:prstGeom>
        </p:spPr>
      </p:pic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</p:spTree>
    <p:extLst>
      <p:ext uri="{BB962C8B-B14F-4D97-AF65-F5344CB8AC3E}">
        <p14:creationId xmlns:p14="http://schemas.microsoft.com/office/powerpoint/2010/main" val="94648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Agenda">
    <p:bg>
      <p:bgPr>
        <a:blipFill dpi="0" rotWithShape="1">
          <a:blip r:embed="rId2" cstate="email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5400000" flipH="1">
            <a:off x="-298525" y="298526"/>
            <a:ext cx="3893271" cy="3296220"/>
          </a:xfrm>
          <a:prstGeom prst="rect">
            <a:avLst/>
          </a:prstGeom>
        </p:spPr>
      </p:pic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8"/>
            <a:ext cx="7315200" cy="4322783"/>
          </a:xfrm>
        </p:spPr>
        <p:txBody>
          <a:bodyPr anchor="t"/>
          <a:lstStyle>
            <a:lvl1pPr marL="0" indent="0">
              <a:spcBef>
                <a:spcPts val="1799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797" indent="0">
              <a:buFont typeface="Open Sans" panose="020B0606030504020204" pitchFamily="34" charset="0"/>
              <a:buNone/>
              <a:defRPr sz="1799"/>
            </a:lvl3pPr>
            <a:lvl4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4pPr>
            <a:lvl5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5pPr>
            <a:lvl6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6pPr>
            <a:lvl7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7pPr>
            <a:lvl8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8pPr>
            <a:lvl9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</p:spTree>
    <p:extLst>
      <p:ext uri="{BB962C8B-B14F-4D97-AF65-F5344CB8AC3E}">
        <p14:creationId xmlns:p14="http://schemas.microsoft.com/office/powerpoint/2010/main" val="266265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99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40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9" y="3450868"/>
            <a:ext cx="596123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bg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617879" y="6446046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789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8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799">
                <a:solidFill>
                  <a:schemeClr val="accent4"/>
                </a:solidFill>
              </a:defRPr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4" y="457200"/>
            <a:ext cx="2740025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531" indent="-228531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799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9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2" y="5726369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799">
                <a:solidFill>
                  <a:schemeClr val="bg1"/>
                </a:solidFill>
              </a:defRPr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617879" y="6446046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1" y="3886200"/>
            <a:ext cx="4364038" cy="1670050"/>
          </a:xfrm>
        </p:spPr>
        <p:txBody>
          <a:bodyPr anchor="b"/>
          <a:lstStyle>
            <a:lvl1pPr marL="228531" indent="-228531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799">
                <a:solidFill>
                  <a:schemeClr val="bg1"/>
                </a:solidFill>
              </a:defRPr>
            </a:lvl1pPr>
            <a:lvl2pPr marL="272968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69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81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131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/>
        </p:nvSpPr>
        <p:spPr bwMode="white"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617879" y="6446046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472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063" indent="-172986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617879" y="6446046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472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72627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3593" cy="4572000"/>
          </a:xfrm>
        </p:spPr>
        <p:txBody>
          <a:bodyPr lIns="59436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89437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799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799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799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2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799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42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2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4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4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445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399" indent="-171399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797" indent="-171399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196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727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799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799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806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399" indent="-171399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797" indent="-171399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196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594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4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2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505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19677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3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551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4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4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1" y="1600203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2822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1" y="1600203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4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4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601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601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4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4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7201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7201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2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6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1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740" y="4978401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205" tIns="457081" rIns="457081" bIns="457081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7200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081" tIns="457081" rIns="594205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1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7187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7879" y="6446046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04421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-Bleed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7879" y="6446046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15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ull-Bleed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7879" y="6446046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</p:spTree>
    <p:extLst>
      <p:ext uri="{BB962C8B-B14F-4D97-AF65-F5344CB8AC3E}">
        <p14:creationId xmlns:p14="http://schemas.microsoft.com/office/powerpoint/2010/main" val="329792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55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1878" y="2055431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89302" y="2055431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4925" y="2055431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6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4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5610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5750" y="2060874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2133" y="2060874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2101" y="2060874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6933" y="2060874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414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801" y="2064665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4474" y="2064665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1381" y="2064665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2453" y="2064665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4922" y="2064665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4076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4846202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99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71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9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4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7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9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7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9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4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2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8" y="3853561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5" y="394647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6" y="941665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5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7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7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7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7" y="4823071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5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71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9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1" y="5795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1" y="3850991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2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1" y="482307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2" y="482307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1" y="288235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2" y="288235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1" y="941664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2" y="94166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1" y="1907000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2" y="191374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1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2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7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9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4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5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71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9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4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7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9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7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9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4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2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3" y="944042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8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5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6" y="941665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7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7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7" y="4823071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71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9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1" y="5795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1" y="3850991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2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1" y="482307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2" y="482307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1" y="288235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2" y="288235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1" y="941664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2" y="94166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1" y="1907000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2" y="191374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1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2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7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9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4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5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71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9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4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7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9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7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9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7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4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3" y="944042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8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5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6" y="941665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5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7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7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7" y="4823071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71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9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1" y="5795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1" y="3850991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2" y="385099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1" y="482307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2" y="482307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1" y="288235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2" y="288235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1" y="941664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2" y="94166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1" y="1907001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2" y="191374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1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2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9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7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60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6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4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5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799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99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7" y="2628219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2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465" y="2687488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0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99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7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7" y="2910643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7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8" y="194202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40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1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40" y="29106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1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40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1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2" y="387927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2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2" y="291064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2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6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7" y="387927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6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6" y="1942029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6" y="1942029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6" y="1942029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2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3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2" y="29106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2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2" y="194202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2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1" y="3879275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2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1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2" y="29106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1" y="1935284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2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1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1" y="291064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1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1" y="1942029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2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7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7" y="2910643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7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8" y="194202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40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1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40" y="29106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1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40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1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2" y="387927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2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2" y="291064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2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6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7" y="387927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6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6" y="1942029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6" y="1942029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7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7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7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6" y="1942029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2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3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2" y="29106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2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2" y="194202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2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1" y="3879275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2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1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2" y="29106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1" y="1935284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2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1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1" y="291064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1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1" y="1942029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2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7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7" y="2910643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7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8" y="194202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40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1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40" y="29106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1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40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1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2" y="387927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2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2" y="291064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2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7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8" y="387927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7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7" y="1942029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7" y="1942029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7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7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7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11648957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11648954" y="1942029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11648957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11648957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2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3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2" y="29106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2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2" y="194202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2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1" y="3879275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2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1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2" y="29106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1" y="1935285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2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1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1" y="291064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1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1" y="1942029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2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99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3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5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5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9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3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5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5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9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3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9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5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5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9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7" y="2633058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565465" y="2687488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576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4846202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99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799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99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9" y="2"/>
            <a:ext cx="5403138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7" y="2625193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2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5" y="2687488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461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1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5849847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1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5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3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1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7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1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14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43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4999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2117557" y="6510280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316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999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0896" y="3906062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799">
              <a:solidFill>
                <a:schemeClr val="bg1"/>
              </a:solidFill>
            </a:endParaRPr>
          </a:p>
          <a:p>
            <a:pPr marL="0" marR="0" lvl="0" indent="0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99">
                <a:solidFill>
                  <a:schemeClr val="bg1"/>
                </a:solidFill>
              </a:rPr>
              <a:t>Click here to download the font: </a:t>
            </a:r>
            <a:r>
              <a:rPr lang="en-US" sz="1799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799" baseline="0">
                <a:solidFill>
                  <a:schemeClr val="bg1"/>
                </a:solidFill>
              </a:rPr>
              <a:t> </a:t>
            </a:r>
          </a:p>
          <a:p>
            <a:pPr marL="399930" marR="0" lvl="0" indent="-226945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799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799">
                <a:solidFill>
                  <a:schemeClr val="bg1"/>
                </a:solidFill>
              </a:rPr>
            </a:br>
            <a:r>
              <a:rPr lang="en-US" sz="1799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 </a:t>
            </a:r>
            <a:endParaRPr lang="en-US" sz="3199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899">
                <a:solidFill>
                  <a:schemeClr val="bg1"/>
                </a:solidFill>
              </a:defRPr>
            </a:lvl1pPr>
            <a:lvl2pPr>
              <a:defRPr sz="3599">
                <a:solidFill>
                  <a:schemeClr val="bg1"/>
                </a:solidFill>
              </a:defRPr>
            </a:lvl2pPr>
            <a:lvl3pPr>
              <a:defRPr sz="3199">
                <a:solidFill>
                  <a:schemeClr val="bg1"/>
                </a:solidFill>
              </a:defRPr>
            </a:lvl3pPr>
            <a:lvl4pPr>
              <a:defRPr sz="2799">
                <a:solidFill>
                  <a:schemeClr val="bg1"/>
                </a:solidFill>
              </a:defRPr>
            </a:lvl4pPr>
            <a:lvl5pPr>
              <a:defRPr sz="2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799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38105"/>
            <a:ext cx="10962687" cy="247743"/>
          </a:xfr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364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10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92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08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393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398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4197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glass building&#10;&#10;Description generated with high confidence">
            <a:extLst>
              <a:ext uri="{FF2B5EF4-FFF2-40B4-BE49-F238E27FC236}">
                <a16:creationId xmlns:a16="http://schemas.microsoft.com/office/drawing/2014/main" id="{26860827-6E17-432C-992D-E5BFAD3753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65188"/>
            <a:ext cx="9613657" cy="6492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458" y="1676400"/>
            <a:ext cx="6094413" cy="1524000"/>
          </a:xfrm>
        </p:spPr>
        <p:txBody>
          <a:bodyPr anchor="b"/>
          <a:lstStyle>
            <a:lvl1pPr algn="l">
              <a:defRPr sz="3599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458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</a:defRPr>
            </a:lvl1pPr>
            <a:lvl2pPr marL="0" indent="0">
              <a:buNone/>
              <a:defRPr sz="1999">
                <a:solidFill>
                  <a:schemeClr val="accent4"/>
                </a:solidFill>
              </a:defRPr>
            </a:lvl2pPr>
            <a:lvl3pPr marL="0" indent="0">
              <a:buNone/>
              <a:defRPr sz="1999">
                <a:solidFill>
                  <a:schemeClr val="accent4"/>
                </a:solidFill>
              </a:defRPr>
            </a:lvl3pPr>
            <a:lvl4pPr marL="0" indent="0">
              <a:buNone/>
              <a:defRPr sz="1999">
                <a:solidFill>
                  <a:schemeClr val="accent4"/>
                </a:solidFill>
              </a:defRPr>
            </a:lvl4pPr>
            <a:lvl5pPr marL="0" indent="0">
              <a:buNone/>
              <a:defRPr sz="1999">
                <a:solidFill>
                  <a:schemeClr val="accent4"/>
                </a:solidFill>
              </a:defRPr>
            </a:lvl5pPr>
            <a:lvl6pPr marL="0" indent="0">
              <a:buNone/>
              <a:defRPr sz="1999">
                <a:solidFill>
                  <a:schemeClr val="accent4"/>
                </a:solidFill>
              </a:defRPr>
            </a:lvl6pPr>
            <a:lvl7pPr marL="0" indent="0">
              <a:buNone/>
              <a:defRPr sz="1999">
                <a:solidFill>
                  <a:schemeClr val="accent4"/>
                </a:solidFill>
              </a:defRPr>
            </a:lvl7pPr>
            <a:lvl8pPr marL="0" indent="0">
              <a:buNone/>
              <a:defRPr sz="1999">
                <a:solidFill>
                  <a:schemeClr val="accent4"/>
                </a:solidFill>
              </a:defRPr>
            </a:lvl8pPr>
            <a:lvl9pPr marL="0" indent="0">
              <a:buNone/>
              <a:defRPr sz="1999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529303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Metric 2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695" y="238600"/>
            <a:ext cx="4387977" cy="1676400"/>
          </a:xfrm>
        </p:spPr>
        <p:txBody>
          <a:bodyPr anchor="b"/>
          <a:lstStyle>
            <a:lvl1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1pPr>
            <a:lvl2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2pPr>
            <a:lvl3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3pPr>
            <a:lvl4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4pPr>
            <a:lvl5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5pPr>
            <a:lvl6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6pPr>
            <a:lvl7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7pPr>
            <a:lvl8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8pPr>
            <a:lvl9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4695" y="2162175"/>
            <a:ext cx="4387977" cy="1066800"/>
          </a:xfrm>
        </p:spPr>
        <p:txBody>
          <a:bodyPr/>
          <a:lstStyle>
            <a:lvl1pPr marL="3174" indent="0">
              <a:spcBef>
                <a:spcPts val="0"/>
              </a:spcBef>
              <a:buNone/>
              <a:defRPr sz="2399" cap="none" baseline="0">
                <a:solidFill>
                  <a:schemeClr val="bg1"/>
                </a:solidFill>
              </a:defRPr>
            </a:lvl1pPr>
            <a:lvl2pPr marL="3174" indent="0">
              <a:spcBef>
                <a:spcPts val="0"/>
              </a:spcBef>
              <a:buNone/>
              <a:defRPr sz="2399" cap="none" baseline="0">
                <a:solidFill>
                  <a:schemeClr val="bg1"/>
                </a:solidFill>
              </a:defRPr>
            </a:lvl2pPr>
            <a:lvl3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3pPr>
            <a:lvl4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4pPr>
            <a:lvl5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5pPr>
            <a:lvl6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6pPr>
            <a:lvl7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7pPr>
            <a:lvl8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8pPr>
            <a:lvl9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1870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etric 2">
    <p:bg bwMode="ltGray"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5" y="2209800"/>
            <a:ext cx="4387977" cy="1676400"/>
          </a:xfrm>
        </p:spPr>
        <p:txBody>
          <a:bodyPr anchor="b"/>
          <a:lstStyle>
            <a:lvl1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1pPr>
            <a:lvl2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2pPr>
            <a:lvl3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3pPr>
            <a:lvl4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4pPr>
            <a:lvl5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5pPr>
            <a:lvl6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6pPr>
            <a:lvl7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7pPr>
            <a:lvl8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8pPr>
            <a:lvl9pPr marL="3174" indent="0">
              <a:spcBef>
                <a:spcPts val="0"/>
              </a:spcBef>
              <a:buNone/>
              <a:defRPr sz="10997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5" y="3886200"/>
            <a:ext cx="4387977" cy="1066800"/>
          </a:xfrm>
        </p:spPr>
        <p:txBody>
          <a:bodyPr/>
          <a:lstStyle>
            <a:lvl1pPr marL="3174" indent="0">
              <a:spcBef>
                <a:spcPts val="0"/>
              </a:spcBef>
              <a:buNone/>
              <a:defRPr sz="2399" cap="none" baseline="0">
                <a:solidFill>
                  <a:schemeClr val="bg1"/>
                </a:solidFill>
              </a:defRPr>
            </a:lvl1pPr>
            <a:lvl2pPr marL="3174" indent="0">
              <a:spcBef>
                <a:spcPts val="0"/>
              </a:spcBef>
              <a:buNone/>
              <a:defRPr sz="2399" cap="none" baseline="0">
                <a:solidFill>
                  <a:schemeClr val="bg1"/>
                </a:solidFill>
              </a:defRPr>
            </a:lvl2pPr>
            <a:lvl3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3pPr>
            <a:lvl4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4pPr>
            <a:lvl5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5pPr>
            <a:lvl6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6pPr>
            <a:lvl7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7pPr>
            <a:lvl8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8pPr>
            <a:lvl9pPr marL="3174" indent="0">
              <a:spcBef>
                <a:spcPts val="0"/>
              </a:spcBef>
              <a:buNone/>
              <a:defRPr sz="1999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38157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Metric 3">
    <p:bg bwMode="ltGray"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4" indent="0" algn="r">
              <a:spcBef>
                <a:spcPts val="0"/>
              </a:spcBef>
              <a:buNone/>
              <a:defRPr sz="8797">
                <a:solidFill>
                  <a:schemeClr val="accent3">
                    <a:lumMod val="50000"/>
                  </a:schemeClr>
                </a:solidFill>
              </a:defRPr>
            </a:lvl1pPr>
            <a:lvl2pPr marL="3174" indent="0">
              <a:spcBef>
                <a:spcPts val="0"/>
              </a:spcBef>
              <a:buNone/>
              <a:defRPr sz="8797">
                <a:solidFill>
                  <a:schemeClr val="accent1">
                    <a:lumMod val="50000"/>
                  </a:schemeClr>
                </a:solidFill>
              </a:defRPr>
            </a:lvl2pPr>
            <a:lvl3pPr marL="3174" indent="0">
              <a:spcBef>
                <a:spcPts val="0"/>
              </a:spcBef>
              <a:buNone/>
              <a:defRPr sz="8797">
                <a:solidFill>
                  <a:schemeClr val="accent1">
                    <a:lumMod val="50000"/>
                  </a:schemeClr>
                </a:solidFill>
              </a:defRPr>
            </a:lvl3pPr>
            <a:lvl4pPr marL="3174" indent="0">
              <a:spcBef>
                <a:spcPts val="0"/>
              </a:spcBef>
              <a:buNone/>
              <a:defRPr sz="8797">
                <a:solidFill>
                  <a:schemeClr val="accent1">
                    <a:lumMod val="50000"/>
                  </a:schemeClr>
                </a:solidFill>
              </a:defRPr>
            </a:lvl4pPr>
            <a:lvl5pPr marL="3174" indent="0">
              <a:spcBef>
                <a:spcPts val="0"/>
              </a:spcBef>
              <a:buNone/>
              <a:defRPr sz="8797">
                <a:solidFill>
                  <a:schemeClr val="accent1">
                    <a:lumMod val="50000"/>
                  </a:schemeClr>
                </a:solidFill>
              </a:defRPr>
            </a:lvl5pPr>
            <a:lvl6pPr marL="3174" indent="0">
              <a:spcBef>
                <a:spcPts val="0"/>
              </a:spcBef>
              <a:buNone/>
              <a:defRPr sz="8797">
                <a:solidFill>
                  <a:schemeClr val="accent1">
                    <a:lumMod val="50000"/>
                  </a:schemeClr>
                </a:solidFill>
              </a:defRPr>
            </a:lvl6pPr>
            <a:lvl7pPr marL="3174" indent="0">
              <a:spcBef>
                <a:spcPts val="0"/>
              </a:spcBef>
              <a:buNone/>
              <a:defRPr sz="8797">
                <a:solidFill>
                  <a:schemeClr val="accent1">
                    <a:lumMod val="50000"/>
                  </a:schemeClr>
                </a:solidFill>
              </a:defRPr>
            </a:lvl7pPr>
            <a:lvl8pPr marL="3174" indent="0">
              <a:spcBef>
                <a:spcPts val="0"/>
              </a:spcBef>
              <a:buNone/>
              <a:defRPr sz="8797">
                <a:solidFill>
                  <a:schemeClr val="accent1">
                    <a:lumMod val="50000"/>
                  </a:schemeClr>
                </a:solidFill>
              </a:defRPr>
            </a:lvl8pPr>
            <a:lvl9pPr marL="3174" indent="0">
              <a:spcBef>
                <a:spcPts val="0"/>
              </a:spcBef>
              <a:buNone/>
              <a:defRPr sz="8797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4" y="4740499"/>
            <a:ext cx="4509865" cy="1415602"/>
          </a:xfrm>
        </p:spPr>
        <p:txBody>
          <a:bodyPr anchor="ctr"/>
          <a:lstStyle>
            <a:lvl1pPr marL="3174" indent="0">
              <a:spcBef>
                <a:spcPts val="0"/>
              </a:spcBef>
              <a:buNone/>
              <a:defRPr sz="2399">
                <a:solidFill>
                  <a:schemeClr val="accent3">
                    <a:lumMod val="50000"/>
                  </a:schemeClr>
                </a:solidFill>
              </a:defRPr>
            </a:lvl1pPr>
            <a:lvl2pPr marL="3174" indent="0">
              <a:spcBef>
                <a:spcPts val="0"/>
              </a:spcBef>
              <a:buNone/>
              <a:defRPr sz="1999">
                <a:solidFill>
                  <a:schemeClr val="accent1">
                    <a:lumMod val="50000"/>
                  </a:schemeClr>
                </a:solidFill>
              </a:defRPr>
            </a:lvl2pPr>
            <a:lvl3pPr marL="3174" indent="0">
              <a:spcBef>
                <a:spcPts val="0"/>
              </a:spcBef>
              <a:buNone/>
              <a:defRPr sz="1999">
                <a:solidFill>
                  <a:schemeClr val="accent1">
                    <a:lumMod val="50000"/>
                  </a:schemeClr>
                </a:solidFill>
              </a:defRPr>
            </a:lvl3pPr>
            <a:lvl4pPr marL="3174" indent="0">
              <a:spcBef>
                <a:spcPts val="0"/>
              </a:spcBef>
              <a:buNone/>
              <a:defRPr sz="1999">
                <a:solidFill>
                  <a:schemeClr val="accent1">
                    <a:lumMod val="50000"/>
                  </a:schemeClr>
                </a:solidFill>
              </a:defRPr>
            </a:lvl4pPr>
            <a:lvl5pPr marL="3174" indent="0">
              <a:spcBef>
                <a:spcPts val="0"/>
              </a:spcBef>
              <a:buNone/>
              <a:defRPr sz="1999">
                <a:solidFill>
                  <a:schemeClr val="accent1">
                    <a:lumMod val="50000"/>
                  </a:schemeClr>
                </a:solidFill>
              </a:defRPr>
            </a:lvl5pPr>
            <a:lvl6pPr marL="3174" indent="0">
              <a:spcBef>
                <a:spcPts val="0"/>
              </a:spcBef>
              <a:buNone/>
              <a:defRPr sz="1999">
                <a:solidFill>
                  <a:schemeClr val="accent1">
                    <a:lumMod val="50000"/>
                  </a:schemeClr>
                </a:solidFill>
              </a:defRPr>
            </a:lvl6pPr>
            <a:lvl7pPr marL="3174" indent="0">
              <a:spcBef>
                <a:spcPts val="0"/>
              </a:spcBef>
              <a:buNone/>
              <a:defRPr sz="1999">
                <a:solidFill>
                  <a:schemeClr val="accent1">
                    <a:lumMod val="50000"/>
                  </a:schemeClr>
                </a:solidFill>
              </a:defRPr>
            </a:lvl7pPr>
            <a:lvl8pPr marL="3174" indent="0">
              <a:spcBef>
                <a:spcPts val="0"/>
              </a:spcBef>
              <a:buNone/>
              <a:defRPr sz="1999">
                <a:solidFill>
                  <a:schemeClr val="accent1">
                    <a:lumMod val="50000"/>
                  </a:schemeClr>
                </a:solidFill>
              </a:defRPr>
            </a:lvl8pPr>
            <a:lvl9pPr marL="3174" indent="0">
              <a:spcBef>
                <a:spcPts val="0"/>
              </a:spcBef>
              <a:buNone/>
              <a:defRPr sz="1999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8222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16" name="think-cell Folie" r:id="rId4" imgW="395" imgH="394" progId="TCLayout.ActiveDocument.1">
                  <p:embed/>
                </p:oleObj>
              </mc:Choice>
              <mc:Fallback>
                <p:oleObj name="think-cell Folie" r:id="rId4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97327" y="6464301"/>
            <a:ext cx="450733" cy="1492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C1431-DF37-4C01-A181-C592AFB4D53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5162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0868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4553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0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</p:spTree>
    <p:extLst>
      <p:ext uri="{BB962C8B-B14F-4D97-AF65-F5344CB8AC3E}">
        <p14:creationId xmlns:p14="http://schemas.microsoft.com/office/powerpoint/2010/main" val="19171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702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46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496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53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7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13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53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10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67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3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1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41950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6" name="think-cell Folie" r:id="rId4" imgW="395" imgH="394" progId="TCLayout.ActiveDocument.1">
                  <p:embed/>
                </p:oleObj>
              </mc:Choice>
              <mc:Fallback>
                <p:oleObj name="think-cell Folie" r:id="rId4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C1431-DF37-4C01-A181-C592AFB4D53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4534319" cy="12188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6964" y="2985297"/>
            <a:ext cx="3601388" cy="2193989"/>
          </a:xfrm>
        </p:spPr>
        <p:txBody>
          <a:bodyPr wrap="square" anchor="b"/>
          <a:lstStyle>
            <a:lvl1pPr algn="r">
              <a:defRPr sz="225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943484" y="5255017"/>
            <a:ext cx="2571508" cy="1245688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accent4"/>
                </a:solidFill>
                <a:latin typeface="+mj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57968" y="7520954"/>
            <a:ext cx="2057936" cy="632015"/>
          </a:xfrm>
        </p:spPr>
        <p:txBody>
          <a:bodyPr anchor="b"/>
          <a:lstStyle>
            <a:lvl1pPr algn="r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7968" y="8649549"/>
            <a:ext cx="2057936" cy="632015"/>
          </a:xfrm>
        </p:spPr>
        <p:txBody>
          <a:bodyPr/>
          <a:lstStyle>
            <a:lvl1pPr algn="r">
              <a:buNone/>
              <a:defRPr sz="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7968" y="10051306"/>
            <a:ext cx="2057936" cy="200103"/>
          </a:xfrm>
        </p:spPr>
        <p:txBody>
          <a:bodyPr/>
          <a:lstStyle>
            <a:lvl1pPr algn="r">
              <a:buNone/>
              <a:defRPr sz="59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342096" y="11362134"/>
            <a:ext cx="801425" cy="399039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1249589" y="11469782"/>
            <a:ext cx="972753" cy="33180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63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563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563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5547466" y="8675392"/>
              <a:ext cx="135" cy="427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5171" y="8668133"/>
                <a:ext cx="4455" cy="140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8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2470913" y="2532482"/>
            <a:ext cx="6919568" cy="1854607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342096" y="2248338"/>
            <a:ext cx="1088082" cy="9506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28306" y="2474407"/>
            <a:ext cx="4115872" cy="7682946"/>
          </a:xfrm>
        </p:spPr>
        <p:txBody>
          <a:bodyPr anchor="t"/>
          <a:lstStyle>
            <a:lvl1pPr marL="0" indent="0">
              <a:spcBef>
                <a:spcPts val="1013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338"/>
              </a:spcBef>
              <a:buFont typeface="Open Sans" panose="020B0606030504020204" pitchFamily="34" charset="0"/>
              <a:buChar char="​"/>
              <a:defRPr/>
            </a:lvl2pPr>
            <a:lvl3pPr marL="192916" indent="0">
              <a:buFont typeface="Open Sans" panose="020B0606030504020204" pitchFamily="34" charset="0"/>
              <a:buNone/>
              <a:defRPr sz="1013"/>
            </a:lvl3pPr>
            <a:lvl4pPr marL="192916" indent="0">
              <a:buFont typeface="Open Sans" panose="020B0606030504020204" pitchFamily="34" charset="0"/>
              <a:buChar char="​"/>
              <a:tabLst/>
              <a:defRPr sz="1013">
                <a:solidFill>
                  <a:schemeClr val="tx2"/>
                </a:solidFill>
              </a:defRPr>
            </a:lvl4pPr>
            <a:lvl5pPr marL="192916" indent="0">
              <a:buFont typeface="Open Sans" panose="020B0606030504020204" pitchFamily="34" charset="0"/>
              <a:buChar char="​"/>
              <a:tabLst/>
              <a:defRPr sz="1013">
                <a:solidFill>
                  <a:schemeClr val="tx2"/>
                </a:solidFill>
              </a:defRPr>
            </a:lvl5pPr>
            <a:lvl6pPr marL="192916" indent="0">
              <a:buFont typeface="Open Sans" panose="020B0606030504020204" pitchFamily="34" charset="0"/>
              <a:buChar char="​"/>
              <a:defRPr sz="1013">
                <a:solidFill>
                  <a:schemeClr val="tx2"/>
                </a:solidFill>
              </a:defRPr>
            </a:lvl6pPr>
            <a:lvl7pPr marL="192916" indent="0">
              <a:buFont typeface="Open Sans" panose="020B0606030504020204" pitchFamily="34" charset="0"/>
              <a:buChar char="​"/>
              <a:defRPr sz="1013">
                <a:solidFill>
                  <a:schemeClr val="tx2"/>
                </a:solidFill>
              </a:defRPr>
            </a:lvl7pPr>
            <a:lvl8pPr marL="192916" indent="0">
              <a:buFont typeface="Open Sans" panose="020B0606030504020204" pitchFamily="34" charset="0"/>
              <a:buChar char="​"/>
              <a:defRPr sz="1013">
                <a:solidFill>
                  <a:schemeClr val="tx2"/>
                </a:solidFill>
              </a:defRPr>
            </a:lvl8pPr>
            <a:lvl9pPr marL="192916" indent="0">
              <a:buFont typeface="Open Sans" panose="020B0606030504020204" pitchFamily="34" charset="0"/>
              <a:buChar char="​"/>
              <a:defRPr sz="1013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347647" y="11456651"/>
            <a:ext cx="618795" cy="308106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</p:spTree>
    <p:extLst>
      <p:ext uri="{BB962C8B-B14F-4D97-AF65-F5344CB8AC3E}">
        <p14:creationId xmlns:p14="http://schemas.microsoft.com/office/powerpoint/2010/main" val="19171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1460" y="2074827"/>
            <a:ext cx="3616481" cy="2184960"/>
          </a:xfrm>
        </p:spPr>
        <p:txBody>
          <a:bodyPr wrap="square" anchor="b"/>
          <a:lstStyle>
            <a:lvl1pPr algn="l">
              <a:defRPr sz="2025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39257" y="4414957"/>
            <a:ext cx="3605665" cy="1245688"/>
          </a:xfrm>
        </p:spPr>
        <p:txBody>
          <a:bodyPr/>
          <a:lstStyle>
            <a:lvl1pPr marL="0" indent="0" algn="l">
              <a:buNone/>
              <a:defRPr sz="1350">
                <a:solidFill>
                  <a:schemeClr val="accent4"/>
                </a:solidFill>
                <a:latin typeface="+mj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2384818" y="0"/>
            <a:ext cx="4472687" cy="12188825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347647" y="11456651"/>
            <a:ext cx="618795" cy="308106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1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2174" y="6133279"/>
            <a:ext cx="3354069" cy="2184960"/>
          </a:xfrm>
        </p:spPr>
        <p:txBody>
          <a:bodyPr wrap="square" anchor="b"/>
          <a:lstStyle>
            <a:lvl1pPr algn="l">
              <a:defRPr sz="2025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39257" y="8475526"/>
            <a:ext cx="3861470" cy="1245688"/>
          </a:xfrm>
        </p:spPr>
        <p:txBody>
          <a:bodyPr/>
          <a:lstStyle>
            <a:lvl1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347647" y="11456651"/>
            <a:ext cx="618795" cy="30810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0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3637696" y="3574642"/>
            <a:ext cx="3220949" cy="8614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1183416" cy="3770737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359" y="9004599"/>
            <a:ext cx="2575642" cy="1558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013">
                <a:solidFill>
                  <a:schemeClr val="accent4"/>
                </a:solidFill>
              </a:defRPr>
            </a:lvl1pPr>
            <a:lvl2pPr marL="153618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2452" y="812588"/>
            <a:ext cx="1541666" cy="2437765"/>
          </a:xfrm>
          <a:noFill/>
        </p:spPr>
        <p:txBody>
          <a:bodyPr anchor="ctr"/>
          <a:lstStyle>
            <a:lvl1pPr algn="ctr">
              <a:defRPr sz="135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347647" y="11456651"/>
            <a:ext cx="618795" cy="308106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7381" y="2844059"/>
            <a:ext cx="3483345" cy="5688118"/>
          </a:xfrm>
        </p:spPr>
        <p:txBody>
          <a:bodyPr anchor="b"/>
          <a:lstStyle>
            <a:lvl1pPr marL="128610" indent="-12861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1575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44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2618" y="10177558"/>
            <a:ext cx="2321764" cy="15587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013">
                <a:solidFill>
                  <a:schemeClr val="bg1"/>
                </a:solidFill>
              </a:defRPr>
            </a:lvl1pPr>
            <a:lvl2pPr marL="153618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347647" y="11456651"/>
            <a:ext cx="618795" cy="30810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8707" y="6907001"/>
            <a:ext cx="2455411" cy="2968205"/>
          </a:xfrm>
        </p:spPr>
        <p:txBody>
          <a:bodyPr anchor="b"/>
          <a:lstStyle>
            <a:lvl1pPr marL="128610" indent="-12861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1575">
                <a:solidFill>
                  <a:schemeClr val="bg1"/>
                </a:solidFill>
              </a:defRPr>
            </a:lvl1pPr>
            <a:lvl2pPr marL="153618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356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613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0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/>
        </p:nvSpPr>
        <p:spPr bwMode="white"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347647" y="11456651"/>
            <a:ext cx="618795" cy="30810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2546"/>
            <a:ext cx="3429000" cy="1082604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5" y="1442879"/>
            <a:ext cx="3016485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844059"/>
            <a:ext cx="3429000" cy="8125883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257221" indent="-97351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347647" y="11456651"/>
            <a:ext cx="618795" cy="30810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2546"/>
            <a:ext cx="3429000" cy="1082604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5" y="1442879"/>
            <a:ext cx="3016485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844059"/>
            <a:ext cx="3429000" cy="8125883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2711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2844059"/>
            <a:ext cx="3316010" cy="8125883"/>
          </a:xfrm>
        </p:spPr>
        <p:txBody>
          <a:bodyPr lIns="594360"/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1013"/>
            </a:lvl6pPr>
            <a:lvl7pPr>
              <a:defRPr sz="788"/>
            </a:lvl7pPr>
            <a:lvl8pPr>
              <a:defRPr sz="675"/>
            </a:lvl8pPr>
            <a:lvl9pPr>
              <a:defRPr sz="10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556650" y="2844059"/>
            <a:ext cx="3301350" cy="8125883"/>
          </a:xfrm>
        </p:spPr>
        <p:txBody>
          <a:bodyPr lIns="0" rIns="594360"/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1013"/>
            </a:lvl6pPr>
            <a:lvl7pPr>
              <a:defRPr sz="788"/>
            </a:lvl7pPr>
            <a:lvl8pPr>
              <a:defRPr sz="675"/>
            </a:lvl8pPr>
            <a:lvl9pPr>
              <a:defRPr sz="10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42473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2844061"/>
            <a:ext cx="3316010" cy="8125883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675"/>
              </a:spcBef>
              <a:defRPr lang="en-US" sz="1013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9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788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675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675" dirty="0">
                <a:solidFill>
                  <a:schemeClr val="bg1"/>
                </a:solidFill>
              </a:defRPr>
            </a:lvl5pPr>
            <a:lvl6pPr>
              <a:buClrTx/>
              <a:defRPr sz="1013">
                <a:solidFill>
                  <a:schemeClr val="bg1"/>
                </a:solidFill>
              </a:defRPr>
            </a:lvl6pPr>
            <a:lvl7pPr>
              <a:buClrTx/>
              <a:defRPr sz="788">
                <a:solidFill>
                  <a:schemeClr val="bg1"/>
                </a:solidFill>
              </a:defRPr>
            </a:lvl7pPr>
            <a:lvl8pPr>
              <a:buClrTx/>
              <a:defRPr sz="675">
                <a:solidFill>
                  <a:schemeClr val="bg1"/>
                </a:solidFill>
              </a:defRPr>
            </a:lvl8pPr>
            <a:lvl9pPr>
              <a:buClrTx/>
              <a:defRPr sz="1013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3557829" y="2844061"/>
            <a:ext cx="3300172" cy="8125883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675"/>
              </a:spcBef>
              <a:defRPr sz="1013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88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675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675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20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844061"/>
            <a:ext cx="3300687" cy="8125883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1350"/>
              </a:spcBef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1013"/>
            </a:lvl6pPr>
            <a:lvl7pPr>
              <a:defRPr sz="788"/>
            </a:lvl7pPr>
            <a:lvl8pPr>
              <a:defRPr sz="675"/>
            </a:lvl8pPr>
            <a:lvl9pPr>
              <a:defRPr sz="10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3557829" y="2844061"/>
            <a:ext cx="3300172" cy="8125883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1350"/>
              </a:spcBef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1013"/>
            </a:lvl6pPr>
            <a:lvl7pPr>
              <a:defRPr sz="788"/>
            </a:lvl7pPr>
            <a:lvl8pPr>
              <a:defRPr sz="675"/>
            </a:lvl8pPr>
            <a:lvl9pPr>
              <a:defRPr sz="10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3210048"/>
            <a:ext cx="3171758" cy="1619534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11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3686242" y="3210048"/>
            <a:ext cx="3171758" cy="1619534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11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885548" y="2844059"/>
            <a:ext cx="4630356" cy="8125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2844059"/>
            <a:ext cx="1628306" cy="8125883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900">
                <a:solidFill>
                  <a:schemeClr val="bg1"/>
                </a:solidFill>
              </a:defRPr>
            </a:lvl1pPr>
            <a:lvl2pPr marL="96458" indent="-96458">
              <a:buClr>
                <a:schemeClr val="bg1"/>
              </a:buClr>
              <a:defRPr sz="788">
                <a:solidFill>
                  <a:schemeClr val="bg1"/>
                </a:solidFill>
              </a:defRPr>
            </a:lvl2pPr>
            <a:lvl3pPr marL="192916" indent="-96458">
              <a:buClr>
                <a:schemeClr val="bg1"/>
              </a:buClr>
              <a:defRPr sz="675">
                <a:solidFill>
                  <a:schemeClr val="bg1"/>
                </a:solidFill>
              </a:defRPr>
            </a:lvl3pPr>
            <a:lvl4pPr marL="289373" indent="-96458">
              <a:buClr>
                <a:schemeClr val="bg1"/>
              </a:buClr>
              <a:defRPr sz="619">
                <a:solidFill>
                  <a:schemeClr val="bg1"/>
                </a:solidFill>
              </a:defRPr>
            </a:lvl4pPr>
            <a:lvl5pPr marL="417984" indent="-96458">
              <a:buClr>
                <a:schemeClr val="bg1"/>
              </a:buClr>
              <a:defRPr sz="619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013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788">
                <a:solidFill>
                  <a:schemeClr val="bg1"/>
                </a:solidFill>
              </a:defRPr>
            </a:lvl7pPr>
            <a:lvl8pPr>
              <a:buClrTx/>
              <a:defRPr sz="675">
                <a:solidFill>
                  <a:schemeClr val="bg1"/>
                </a:solidFill>
              </a:defRPr>
            </a:lvl8pPr>
            <a:lvl9pPr>
              <a:buClrTx/>
              <a:defRPr sz="1013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71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2096" y="2844059"/>
            <a:ext cx="4630356" cy="812588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29694" y="2844059"/>
            <a:ext cx="1628306" cy="8125883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900">
                <a:solidFill>
                  <a:schemeClr val="bg1"/>
                </a:solidFill>
              </a:defRPr>
            </a:lvl1pPr>
            <a:lvl2pPr marL="96458" indent="-96458">
              <a:buClr>
                <a:schemeClr val="bg1"/>
              </a:buClr>
              <a:defRPr sz="788">
                <a:solidFill>
                  <a:schemeClr val="bg1"/>
                </a:solidFill>
              </a:defRPr>
            </a:lvl2pPr>
            <a:lvl3pPr marL="192916" indent="-96458">
              <a:buClr>
                <a:schemeClr val="bg1"/>
              </a:buClr>
              <a:defRPr sz="675">
                <a:solidFill>
                  <a:schemeClr val="bg1"/>
                </a:solidFill>
              </a:defRPr>
            </a:lvl3pPr>
            <a:lvl4pPr marL="289373" indent="-96458">
              <a:buClr>
                <a:schemeClr val="bg1"/>
              </a:buClr>
              <a:defRPr sz="619">
                <a:solidFill>
                  <a:schemeClr val="bg1"/>
                </a:solidFill>
              </a:defRPr>
            </a:lvl4pPr>
            <a:lvl5pPr marL="385831" indent="-96458">
              <a:buClr>
                <a:schemeClr val="bg1"/>
              </a:buClr>
              <a:defRPr sz="619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99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1937" y="12026307"/>
            <a:ext cx="6859936" cy="162518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6874" y="4470220"/>
            <a:ext cx="1883138" cy="6500707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675"/>
              </a:spcBef>
              <a:defRPr sz="900"/>
            </a:lvl1pPr>
            <a:lvl2pPr>
              <a:defRPr sz="788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900"/>
            </a:lvl6pPr>
            <a:lvl7pPr>
              <a:defRPr sz="675"/>
            </a:lvl7pPr>
            <a:lvl8pPr>
              <a:defRPr sz="619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2486716" y="4470220"/>
            <a:ext cx="1884569" cy="6500707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675"/>
              </a:spcBef>
              <a:defRPr sz="900"/>
            </a:lvl1pPr>
            <a:lvl2pPr>
              <a:defRPr sz="788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900"/>
            </a:lvl6pPr>
            <a:lvl7pPr>
              <a:defRPr sz="675"/>
            </a:lvl7pPr>
            <a:lvl8pPr>
              <a:defRPr sz="619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634160" y="4470220"/>
            <a:ext cx="1883011" cy="6500707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675"/>
              </a:spcBef>
              <a:defRPr sz="900"/>
            </a:lvl1pPr>
            <a:lvl2pPr>
              <a:defRPr sz="788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900"/>
            </a:lvl6pPr>
            <a:lvl7pPr>
              <a:defRPr sz="675"/>
            </a:lvl7pPr>
            <a:lvl8pPr>
              <a:defRPr sz="619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6874" y="2844059"/>
            <a:ext cx="1883011" cy="1625177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013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013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86716" y="2844059"/>
            <a:ext cx="1883011" cy="1625177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013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013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34160" y="2844059"/>
            <a:ext cx="1883011" cy="1625177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013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013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0" y="2844063"/>
            <a:ext cx="4457968" cy="81240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75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4715210" y="2859109"/>
            <a:ext cx="214279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15210" y="2844059"/>
            <a:ext cx="2142790" cy="8125883"/>
          </a:xfrm>
        </p:spPr>
        <p:txBody>
          <a:bodyPr tIns="457200" rIns="594360" bIns="457200"/>
          <a:lstStyle>
            <a:lvl1pPr>
              <a:defRPr sz="1013"/>
            </a:lvl1pPr>
            <a:lvl2pPr>
              <a:defRPr sz="900"/>
            </a:lvl2pPr>
            <a:lvl3pPr>
              <a:defRPr sz="788"/>
            </a:lvl3pPr>
            <a:lvl4pPr>
              <a:defRPr sz="675"/>
            </a:lvl4pPr>
            <a:lvl5pPr>
              <a:defRPr sz="675"/>
            </a:lvl5pPr>
            <a:lvl6pPr>
              <a:defRPr sz="1013"/>
            </a:lvl6pPr>
            <a:lvl7pPr>
              <a:defRPr sz="788"/>
            </a:lvl7pPr>
            <a:lvl8pPr>
              <a:defRPr sz="675"/>
            </a:lvl8pPr>
            <a:lvl9pPr>
              <a:defRPr sz="10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55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14317" y="7727594"/>
            <a:ext cx="1801587" cy="2844059"/>
          </a:xfrm>
        </p:spPr>
        <p:txBody>
          <a:bodyPr/>
          <a:lstStyle>
            <a:lvl1pPr>
              <a:defRPr sz="788"/>
            </a:lvl1pPr>
            <a:lvl2pPr>
              <a:defRPr sz="675"/>
            </a:lvl2pPr>
            <a:lvl3pPr>
              <a:defRPr sz="675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14317" y="3666686"/>
            <a:ext cx="1801587" cy="2844059"/>
          </a:xfrm>
        </p:spPr>
        <p:txBody>
          <a:bodyPr/>
          <a:lstStyle>
            <a:lvl1pPr>
              <a:defRPr sz="788"/>
            </a:lvl1pPr>
            <a:lvl2pPr>
              <a:defRPr sz="675"/>
            </a:lvl2pPr>
            <a:lvl3pPr>
              <a:defRPr sz="675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5210" y="3020880"/>
            <a:ext cx="1129007" cy="530440"/>
          </a:xfrm>
        </p:spPr>
        <p:txBody>
          <a:bodyPr anchor="b"/>
          <a:lstStyle>
            <a:lvl1pPr>
              <a:defRPr sz="9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4715210" y="6882547"/>
            <a:ext cx="214279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15210" y="7060328"/>
            <a:ext cx="1129007" cy="530440"/>
          </a:xfrm>
        </p:spPr>
        <p:txBody>
          <a:bodyPr anchor="b"/>
          <a:lstStyle>
            <a:lvl1pPr>
              <a:defRPr sz="9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0" y="2844062"/>
            <a:ext cx="4457968" cy="81240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75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4715210" y="2859109"/>
            <a:ext cx="214279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92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44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0" y="2844062"/>
            <a:ext cx="4457968" cy="81240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575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4140" y="4282533"/>
            <a:ext cx="1801509" cy="1661667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591" dirty="0">
                <a:solidFill>
                  <a:schemeClr val="tx2"/>
                </a:solidFill>
              </a:defRPr>
            </a:lvl1pPr>
            <a:lvl2pPr marL="64305" indent="-64305">
              <a:lnSpc>
                <a:spcPct val="100000"/>
              </a:lnSpc>
              <a:spcBef>
                <a:spcPts val="0"/>
              </a:spcBef>
              <a:defRPr lang="en-US" sz="563" dirty="0">
                <a:solidFill>
                  <a:schemeClr val="tx2"/>
                </a:solidFill>
              </a:defRPr>
            </a:lvl2pPr>
            <a:lvl3pPr>
              <a:defRPr lang="en-US" sz="788" dirty="0">
                <a:solidFill>
                  <a:schemeClr val="tx2"/>
                </a:solidFill>
              </a:defRPr>
            </a:lvl3pPr>
            <a:lvl4pPr>
              <a:defRPr lang="en-US" sz="675" dirty="0">
                <a:solidFill>
                  <a:schemeClr val="tx2"/>
                </a:solidFill>
              </a:defRPr>
            </a:lvl4pPr>
            <a:lvl5pPr>
              <a:defRPr lang="en-US" sz="675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954" y="3696531"/>
            <a:ext cx="1129007" cy="404257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4140" y="7025023"/>
            <a:ext cx="1801509" cy="150715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591" dirty="0">
                <a:solidFill>
                  <a:schemeClr val="tx2"/>
                </a:solidFill>
              </a:defRPr>
            </a:lvl1pPr>
            <a:lvl2pPr marL="64305" indent="-64305">
              <a:lnSpc>
                <a:spcPct val="100000"/>
              </a:lnSpc>
              <a:spcBef>
                <a:spcPts val="0"/>
              </a:spcBef>
              <a:defRPr lang="en-US" sz="563" dirty="0">
                <a:solidFill>
                  <a:schemeClr val="tx2"/>
                </a:solidFill>
              </a:defRPr>
            </a:lvl2pPr>
            <a:lvl3pPr>
              <a:defRPr lang="en-US" sz="788" dirty="0">
                <a:solidFill>
                  <a:schemeClr val="tx2"/>
                </a:solidFill>
              </a:defRPr>
            </a:lvl3pPr>
            <a:lvl4pPr>
              <a:defRPr lang="en-US" sz="675" dirty="0">
                <a:solidFill>
                  <a:schemeClr val="tx2"/>
                </a:solidFill>
              </a:defRPr>
            </a:lvl4pPr>
            <a:lvl5pPr>
              <a:defRPr lang="en-US" sz="675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342990" y="3492145"/>
            <a:ext cx="1799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342990" y="6305337"/>
            <a:ext cx="1799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954" y="6458828"/>
            <a:ext cx="1129007" cy="404257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402076" y="4282533"/>
            <a:ext cx="1801509" cy="1661667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591" dirty="0">
                <a:solidFill>
                  <a:schemeClr val="tx2"/>
                </a:solidFill>
              </a:defRPr>
            </a:lvl1pPr>
            <a:lvl2pPr marL="64305" indent="-64305">
              <a:lnSpc>
                <a:spcPct val="100000"/>
              </a:lnSpc>
              <a:spcBef>
                <a:spcPts val="0"/>
              </a:spcBef>
              <a:defRPr lang="en-US" sz="563" dirty="0">
                <a:solidFill>
                  <a:schemeClr val="tx2"/>
                </a:solidFill>
              </a:defRPr>
            </a:lvl2pPr>
            <a:lvl3pPr>
              <a:defRPr lang="en-US" sz="788" dirty="0">
                <a:solidFill>
                  <a:schemeClr val="tx2"/>
                </a:solidFill>
              </a:defRPr>
            </a:lvl3pPr>
            <a:lvl4pPr>
              <a:defRPr lang="en-US" sz="675" dirty="0">
                <a:solidFill>
                  <a:schemeClr val="tx2"/>
                </a:solidFill>
              </a:defRPr>
            </a:lvl4pPr>
            <a:lvl5pPr>
              <a:defRPr lang="en-US" sz="675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02890" y="3696531"/>
            <a:ext cx="1129007" cy="404257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402076" y="7025023"/>
            <a:ext cx="1801509" cy="150715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591" dirty="0">
                <a:solidFill>
                  <a:schemeClr val="tx2"/>
                </a:solidFill>
              </a:defRPr>
            </a:lvl1pPr>
            <a:lvl2pPr marL="64305" indent="-64305">
              <a:lnSpc>
                <a:spcPct val="100000"/>
              </a:lnSpc>
              <a:spcBef>
                <a:spcPts val="0"/>
              </a:spcBef>
              <a:defRPr lang="en-US" sz="563" dirty="0">
                <a:solidFill>
                  <a:schemeClr val="tx2"/>
                </a:solidFill>
              </a:defRPr>
            </a:lvl2pPr>
            <a:lvl3pPr>
              <a:defRPr lang="en-US" sz="788" dirty="0">
                <a:solidFill>
                  <a:schemeClr val="tx2"/>
                </a:solidFill>
              </a:defRPr>
            </a:lvl3pPr>
            <a:lvl4pPr>
              <a:defRPr lang="en-US" sz="675" dirty="0">
                <a:solidFill>
                  <a:schemeClr val="tx2"/>
                </a:solidFill>
              </a:defRPr>
            </a:lvl4pPr>
            <a:lvl5pPr>
              <a:defRPr lang="en-US" sz="675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2400925" y="3492145"/>
            <a:ext cx="1799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2400925" y="6305337"/>
            <a:ext cx="1799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02890" y="6458828"/>
            <a:ext cx="1129007" cy="404257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16103" y="5281824"/>
            <a:ext cx="1797121" cy="325035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41228" y="2844060"/>
            <a:ext cx="1036114" cy="1173737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16103" y="8926056"/>
            <a:ext cx="1800694" cy="205065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788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675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12530" y="4173016"/>
            <a:ext cx="1804267" cy="428866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675"/>
            </a:lvl1pPr>
            <a:lvl2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342505" y="8848183"/>
            <a:ext cx="1803143" cy="1563406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334415" tIns="257242" rIns="257242" bIns="257242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2400925" y="8848184"/>
            <a:ext cx="1802659" cy="1561975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257242" tIns="257242" rIns="334415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12530" y="4705068"/>
            <a:ext cx="1804267" cy="428866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675"/>
            </a:lvl1pPr>
            <a:lvl2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4955" y="8848184"/>
            <a:ext cx="1800694" cy="404257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563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04748" y="8848184"/>
            <a:ext cx="1800694" cy="404257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563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4553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347647" y="11456651"/>
            <a:ext cx="618795" cy="30810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0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115097" y="3653145"/>
            <a:ext cx="1029057" cy="3250636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4720212" y="3653145"/>
            <a:ext cx="1029057" cy="3250636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2917280" y="3653145"/>
            <a:ext cx="1029057" cy="3250636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8545" y="7585473"/>
            <a:ext cx="1544345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35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56381" y="7585473"/>
            <a:ext cx="1544345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35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7968" y="7585473"/>
            <a:ext cx="1544345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35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702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599640" y="3662819"/>
            <a:ext cx="1029057" cy="3250636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5233813" y="3662819"/>
            <a:ext cx="1029057" cy="3250636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3692143" y="3662819"/>
            <a:ext cx="1029057" cy="3250636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2141958" y="3662819"/>
            <a:ext cx="1029057" cy="3250636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013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4127" y="7588260"/>
            <a:ext cx="1286210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35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14169" y="7588260"/>
            <a:ext cx="1286210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35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57621" y="7588260"/>
            <a:ext cx="1286210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35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01073" y="7588260"/>
            <a:ext cx="1286210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35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46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343102" y="3669557"/>
            <a:ext cx="1029057" cy="3250636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5482694" y="3669557"/>
            <a:ext cx="1029057" cy="3250636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2926539" y="3669557"/>
            <a:ext cx="1029057" cy="3250636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1627429" y="3669557"/>
            <a:ext cx="1029057" cy="3250636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013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4200112" y="3669557"/>
            <a:ext cx="1029057" cy="325063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3574" y="1442879"/>
            <a:ext cx="6168118" cy="440317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25">
                <a:solidFill>
                  <a:schemeClr val="accent4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3693" y="7612014"/>
            <a:ext cx="1028968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125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 sz="9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28306" y="7612014"/>
            <a:ext cx="1028968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125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 sz="9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17375" y="7612014"/>
            <a:ext cx="1028968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125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 sz="9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02970" y="7612014"/>
            <a:ext cx="1028968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125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 sz="9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86936" y="7612014"/>
            <a:ext cx="1028968" cy="259294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338"/>
              </a:spcBef>
              <a:defRPr sz="1125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338"/>
              </a:spcBef>
              <a:buFont typeface="Open Sans" panose="020B0606030504020204" pitchFamily="34" charset="0"/>
              <a:buChar char="​"/>
              <a:defRPr sz="9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496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2726698" y="-48276"/>
            <a:ext cx="4149294" cy="12074583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3817943" y="1030017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3817943" y="1030017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3817943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3817943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3817943" y="8572113"/>
            <a:ext cx="546444" cy="172613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3817943" y="5122857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3817943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3817943" y="3401325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3817943" y="3401325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3817943" y="-4827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3817943" y="-39469"/>
            <a:ext cx="546444" cy="172613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4364387" y="10300171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4364387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4364387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4364387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4364387" y="5122857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4364387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4364387" y="1673631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4364387" y="167363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4364387" y="3401325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4364387" y="3401325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4364387" y="-4827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4364387" y="-39469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4910830" y="10300171"/>
            <a:ext cx="546444" cy="172613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4910830" y="1030017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4910830" y="684442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4910830" y="857211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4910831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4910830" y="5122857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4910830" y="5122857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4910830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4910830" y="3401325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4910830" y="-4827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4910830" y="-39469"/>
            <a:ext cx="546444" cy="172613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5457275" y="10300171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5457275" y="10300171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5457275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5457275" y="684442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5457275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5457275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5457275" y="167363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5457275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5457275" y="3401325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5457275" y="3401325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5457275" y="-4827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5457275" y="-39469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6550672" y="1675744"/>
            <a:ext cx="1337" cy="2113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6552009" y="1677856"/>
            <a:ext cx="307778" cy="972223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6550672" y="6846703"/>
            <a:ext cx="1447" cy="2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6552119" y="6848990"/>
            <a:ext cx="307668" cy="971877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6551340" y="701409"/>
            <a:ext cx="308446" cy="976448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6550671" y="1673632"/>
            <a:ext cx="669" cy="4225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6550672" y="1677856"/>
            <a:ext cx="309115" cy="1721909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6550672" y="3401325"/>
            <a:ext cx="309115" cy="172613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6551395" y="5872542"/>
            <a:ext cx="308392" cy="976448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6550672" y="6844420"/>
            <a:ext cx="723" cy="4568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6550672" y="6848989"/>
            <a:ext cx="309115" cy="1721564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6550672" y="8572113"/>
            <a:ext cx="309115" cy="172613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6550672" y="11049857"/>
            <a:ext cx="309115" cy="976448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6003974" y="1030017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6003974" y="10300171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6003974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6003974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6003974" y="8572113"/>
            <a:ext cx="546444" cy="172613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6003974" y="5122857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6003974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6003974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6003974" y="3401325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6003974" y="3401325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6003974" y="-48276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6003974" y="-39469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2726698" y="1030017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2726698" y="684442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2726698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2726698" y="857211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2726698" y="8572113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2726698" y="5122857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2726698" y="5122857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2726698" y="167363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2726698" y="167363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2726698" y="3389337"/>
            <a:ext cx="546444" cy="172613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2726698" y="3401325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2726698" y="-48276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2726698" y="-39469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3271430" y="10300171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3271430" y="10300171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3271430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3271430" y="857211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3271430" y="5122857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3271430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3271430" y="1673631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3271430" y="3401325"/>
            <a:ext cx="546444" cy="172613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3271430" y="3401325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3271430" y="-4827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3271430" y="-39469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3817943" y="1030017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3817943" y="1030017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3817943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3817943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3817943" y="8572113"/>
            <a:ext cx="546444" cy="172613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3817943" y="5122857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3817943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3817943" y="3401325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3817943" y="3401325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3817943" y="-4827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3817943" y="-39469"/>
            <a:ext cx="546444" cy="172613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4364387" y="10300171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4364387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4364387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4364387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4364387" y="5122857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4364387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4364387" y="1673631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4364387" y="167363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4364387" y="3401325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4364387" y="3401325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4364387" y="-4827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4364387" y="-39469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4910830" y="10300171"/>
            <a:ext cx="546444" cy="172613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4910830" y="1030017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4910830" y="684442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4910830" y="857211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4910831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4910830" y="5122857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4910830" y="5122857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4910830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4910830" y="3401325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4910830" y="-4827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4910830" y="-39469"/>
            <a:ext cx="546444" cy="172613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5457275" y="10300171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5457275" y="10300171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5457275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5457275" y="684442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5457275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5457275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5457275" y="167363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5457275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5457275" y="3401325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5457275" y="3401325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5457275" y="-4827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5457275" y="-39469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6550672" y="1675744"/>
            <a:ext cx="1337" cy="2113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6552009" y="1677857"/>
            <a:ext cx="309564" cy="977866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6550672" y="6846703"/>
            <a:ext cx="1447" cy="2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6552119" y="6848989"/>
            <a:ext cx="309454" cy="977520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6551340" y="695765"/>
            <a:ext cx="310233" cy="982091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6550671" y="1673632"/>
            <a:ext cx="669" cy="4225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6550671" y="1677856"/>
            <a:ext cx="310902" cy="1721909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6550671" y="4145366"/>
            <a:ext cx="310902" cy="982091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6551395" y="5866898"/>
            <a:ext cx="310178" cy="982091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6550672" y="6844420"/>
            <a:ext cx="723" cy="4568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6550672" y="6848989"/>
            <a:ext cx="310901" cy="1721564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6550672" y="8572113"/>
            <a:ext cx="310901" cy="172613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6550671" y="11044213"/>
            <a:ext cx="310902" cy="982091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6003974" y="1030017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6003974" y="10300171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6003974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6003974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6003974" y="8572113"/>
            <a:ext cx="546444" cy="172613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6003974" y="5122857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6003974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6003974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6003974" y="3401325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6003974" y="3401325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6003974" y="-48276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6003974" y="-39469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2726698" y="1030017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2726698" y="684442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2726698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2726698" y="857211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2726698" y="8572113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2726698" y="5122857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2726698" y="5122857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2726698" y="167363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2726698" y="167363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2726698" y="3389337"/>
            <a:ext cx="546444" cy="172613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2726698" y="3401325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2726698" y="-48276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2726698" y="-39469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3271430" y="10300171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3271430" y="10300171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3271430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3271430" y="857211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3271430" y="5122857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3271430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3271430" y="1673631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3271430" y="3401325"/>
            <a:ext cx="546444" cy="172613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3271430" y="3401325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3271430" y="-4827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3271430" y="-39469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3817943" y="1030017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3817943" y="1030017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3817943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3817943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3817943" y="8572113"/>
            <a:ext cx="546444" cy="172613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3817943" y="5122857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3817943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3817943" y="3401325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3817943" y="3401325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3817943" y="-4827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3817943" y="-39471"/>
            <a:ext cx="546444" cy="172613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4364387" y="10300171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4364387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4364387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4364387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4364387" y="5122857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4364387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4364387" y="1673631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4364387" y="167363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4364387" y="3401325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4364387" y="3401325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4364387" y="-4827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4364387" y="-3947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4910830" y="10300171"/>
            <a:ext cx="546444" cy="172613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4910830" y="1030017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4910830" y="684442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4910830" y="857211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4910831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4910830" y="5122857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4910830" y="5122857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4910830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4910830" y="3401325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4910830" y="-4827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4910830" y="-39471"/>
            <a:ext cx="546444" cy="172613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5457275" y="10300171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5457276" y="10300171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5457275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5457276" y="684442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5457275" y="8572113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5457275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5457275" y="167363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5457275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5457275" y="3401325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5457275" y="3401325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5457275" y="-4827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5457275" y="-3947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6550672" y="1675745"/>
            <a:ext cx="1337" cy="2111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6552009" y="1677857"/>
            <a:ext cx="309564" cy="977866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6550672" y="6846703"/>
            <a:ext cx="1447" cy="2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6552119" y="6848989"/>
            <a:ext cx="309454" cy="977520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6551340" y="695765"/>
            <a:ext cx="310233" cy="982091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6550671" y="1673632"/>
            <a:ext cx="669" cy="4225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6550671" y="1677856"/>
            <a:ext cx="310902" cy="1721909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6550671" y="3401325"/>
            <a:ext cx="310902" cy="172613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6551395" y="5866898"/>
            <a:ext cx="310178" cy="982091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6550672" y="6844420"/>
            <a:ext cx="723" cy="4568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6550672" y="6848989"/>
            <a:ext cx="310901" cy="1721564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6550672" y="8572113"/>
            <a:ext cx="310901" cy="172613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6550671" y="11044213"/>
            <a:ext cx="310902" cy="982091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6003974" y="1030017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6003974" y="10300171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6003974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6003974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6003974" y="8572113"/>
            <a:ext cx="546444" cy="172613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6003974" y="5122857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6003974" y="5122857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6003974" y="167363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6003974" y="3401325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6003974" y="3401325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6003974" y="-48276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6003974" y="-3947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2726698" y="1030017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2726698" y="684442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2726698" y="684442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2726698" y="857211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2726698" y="8572113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2726698" y="5122857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2726698" y="5122857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2726698" y="167363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2726698" y="167363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2726698" y="3389339"/>
            <a:ext cx="546444" cy="172613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2726698" y="3401325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2726698" y="-48276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2726698" y="-3947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3271430" y="10300171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3271430" y="10300171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3271430" y="684442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3271430" y="857211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3271430" y="5122859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3271430" y="5122859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3271430" y="1673631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3271430" y="3401325"/>
            <a:ext cx="546444" cy="172613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3271430" y="3401323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3271430" y="-48274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3271430" y="-39466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1937" y="-48277"/>
            <a:ext cx="2730578" cy="12074585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45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013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13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7736" y="4671170"/>
            <a:ext cx="2950952" cy="266630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25"/>
            </a:lvl1pPr>
            <a:lvl2pPr marL="15361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1937" y="12026307"/>
            <a:ext cx="6859936" cy="162518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347647" y="11456651"/>
            <a:ext cx="618795" cy="308106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318156" y="4776510"/>
            <a:ext cx="25724" cy="251044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53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2730271" y="3439606"/>
            <a:ext cx="4131301" cy="5181217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3821516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3821516" y="5173126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3821516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3821516" y="3451594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4367960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4367960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4367960" y="5173126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4367960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4367960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4367960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4914403" y="689469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4914403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4914403" y="5173126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4914403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5460848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5460848" y="689469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5460848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5460848" y="3451594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5460848" y="3451594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6554244" y="3451594"/>
            <a:ext cx="307328" cy="172613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6007547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6007547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6007547" y="5173126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6007547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6007547" y="3451594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6007547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2730271" y="689469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2730271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2730271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2730271" y="5173126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2730271" y="3439606"/>
            <a:ext cx="546444" cy="172613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2730271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3275003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3275003" y="517312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3275003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3275003" y="3451594"/>
            <a:ext cx="546444" cy="172613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3275003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3821516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3821516" y="5173126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3821516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3821516" y="3451594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4367960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4367960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4367960" y="5173126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4367960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4367960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4367960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4914403" y="689469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4914403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4914403" y="5173126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4914403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5460848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5460848" y="689469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5460848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5460848" y="3451594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5460848" y="3451594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6554245" y="6896973"/>
            <a:ext cx="1447" cy="2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6555691" y="6899259"/>
            <a:ext cx="306596" cy="968491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6554244" y="4204665"/>
            <a:ext cx="308043" cy="973062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6554967" y="5926197"/>
            <a:ext cx="307320" cy="973062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6554245" y="6894689"/>
            <a:ext cx="723" cy="4568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6554245" y="6899259"/>
            <a:ext cx="308043" cy="1721564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6554244" y="3451594"/>
            <a:ext cx="307328" cy="172613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6007547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6007547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6007547" y="5173126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6007547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6007547" y="3451594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6007547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2730271" y="689469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2730271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2730271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2730271" y="5173126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2730271" y="3439606"/>
            <a:ext cx="546444" cy="172613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2730271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3275003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3275003" y="517312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3275003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3275003" y="3451594"/>
            <a:ext cx="546444" cy="172613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3275003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3821516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3821516" y="5173126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3821516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3821516" y="3451594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4367960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4367960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4367960" y="5173126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4367960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4367960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4367960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4914403" y="689469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4914403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4914403" y="5173126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4914403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5460848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5460849" y="6894691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5460848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5460848" y="3451594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5460848" y="3451594"/>
            <a:ext cx="546444" cy="172613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6554245" y="6896973"/>
            <a:ext cx="1447" cy="2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6555691" y="6899259"/>
            <a:ext cx="306596" cy="968491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6554244" y="4204665"/>
            <a:ext cx="308043" cy="973062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6554967" y="5926197"/>
            <a:ext cx="307320" cy="973062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6554245" y="6894689"/>
            <a:ext cx="723" cy="4568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6554245" y="6899259"/>
            <a:ext cx="308043" cy="1721564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6554245" y="6896971"/>
            <a:ext cx="1447" cy="2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6555690" y="6899257"/>
            <a:ext cx="305882" cy="966234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6554243" y="3451594"/>
            <a:ext cx="307329" cy="172613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6554967" y="5928452"/>
            <a:ext cx="306605" cy="970805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6554245" y="6894687"/>
            <a:ext cx="723" cy="4568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6554245" y="6899257"/>
            <a:ext cx="307328" cy="1721564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6007547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6007547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6007547" y="5173126"/>
            <a:ext cx="546444" cy="172613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6007547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6007547" y="3451594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6007547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2730271" y="689469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2730271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2730271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2730271" y="5173126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2730271" y="3439608"/>
            <a:ext cx="546444" cy="172613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2730271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3275003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3275003" y="517312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3275003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3275003" y="3451594"/>
            <a:ext cx="546444" cy="172613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3275003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1636" y="3451593"/>
            <a:ext cx="2728635" cy="5169231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092881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092881" y="5173126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092881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092882" y="3451594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1639325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1639325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1639325" y="5173126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1639325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1639325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1639325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2185769" y="689469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2185769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2185769" y="5173126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2185769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1636" y="689469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1636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1636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1636" y="5173126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1636" y="3439608"/>
            <a:ext cx="546444" cy="172613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1636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546368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546368" y="517312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546368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546368" y="3451594"/>
            <a:ext cx="546444" cy="172613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546368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092881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092881" y="5173126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092881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092882" y="3451594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1639325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1639325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1639325" y="5173126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1639325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1639325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1639325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2185769" y="689469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2185769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2185769" y="5173126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2185769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1636" y="689469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1636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1636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1636" y="5173126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1636" y="3439608"/>
            <a:ext cx="546444" cy="172613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1636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546368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546368" y="517312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546368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546368" y="3451594"/>
            <a:ext cx="546444" cy="172613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546368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092881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092881" y="5173126"/>
            <a:ext cx="546444" cy="172613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092881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092882" y="3451594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1639325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1639325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1639325" y="5173126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1639325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1639325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1639325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2185769" y="6894691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2185769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2185769" y="5173126"/>
            <a:ext cx="546444" cy="172613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2185769" y="3451594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1636" y="6894691"/>
            <a:ext cx="546444" cy="172613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1636" y="6894691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1636" y="5173126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1636" y="5173126"/>
            <a:ext cx="546444" cy="172613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1636" y="3439608"/>
            <a:ext cx="546444" cy="172613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1636" y="3451594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546368" y="6894691"/>
            <a:ext cx="546444" cy="172613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546368" y="5173126"/>
            <a:ext cx="546444" cy="172613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546368" y="5173126"/>
            <a:ext cx="546444" cy="172613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546368" y="3451594"/>
            <a:ext cx="546444" cy="172613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546368" y="3451594"/>
            <a:ext cx="546444" cy="172613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4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7736" y="4679770"/>
            <a:ext cx="2950952" cy="266630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25"/>
            </a:lvl1pPr>
            <a:lvl2pPr marL="15361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318156" y="4776510"/>
            <a:ext cx="25724" cy="251044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4173724" y="2693579"/>
            <a:ext cx="2101998" cy="663989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939" lvl="0" algn="ctr">
              <a:spcAft>
                <a:spcPts val="450"/>
              </a:spcAft>
            </a:pPr>
            <a:endParaRPr lang="en-US" sz="788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7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2726698" y="-48276"/>
            <a:ext cx="4149294" cy="12074583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13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2726698" y="-48276"/>
            <a:ext cx="1091176" cy="1207458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1937" y="-48277"/>
            <a:ext cx="2730578" cy="12074585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45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013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13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5144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17944" y="1"/>
            <a:ext cx="3040057" cy="1202517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7736" y="4665792"/>
            <a:ext cx="2950952" cy="266630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2025"/>
            </a:lvl1pPr>
            <a:lvl2pPr marL="15361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1937" y="12026307"/>
            <a:ext cx="6859936" cy="162518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347647" y="11456651"/>
            <a:ext cx="618795" cy="308106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318156" y="4776510"/>
            <a:ext cx="25724" cy="251044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13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6857998" cy="769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2922" y="0"/>
            <a:ext cx="2435760" cy="7694195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378395" y="1284993"/>
            <a:ext cx="2515255" cy="794530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3291396" y="4459304"/>
            <a:ext cx="25724" cy="24302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9894" y="4740099"/>
            <a:ext cx="3010982" cy="1805752"/>
          </a:xfrm>
        </p:spPr>
        <p:txBody>
          <a:bodyPr anchor="ctr"/>
          <a:lstStyle>
            <a:lvl1pPr>
              <a:spcBef>
                <a:spcPts val="0"/>
              </a:spcBef>
              <a:defRPr sz="20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72850" y="1284993"/>
            <a:ext cx="2520800" cy="7962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2275" y="9787934"/>
            <a:ext cx="771424" cy="753336"/>
          </a:xfrm>
        </p:spPr>
        <p:txBody>
          <a:bodyPr/>
          <a:lstStyle>
            <a:lvl1pPr algn="l">
              <a:defRPr sz="675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70841" y="9787934"/>
            <a:ext cx="771424" cy="753336"/>
          </a:xfrm>
        </p:spPr>
        <p:txBody>
          <a:bodyPr/>
          <a:lstStyle>
            <a:lvl1pPr algn="l">
              <a:defRPr sz="6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97495" y="9787934"/>
            <a:ext cx="771424" cy="753336"/>
          </a:xfrm>
        </p:spPr>
        <p:txBody>
          <a:bodyPr/>
          <a:lstStyle>
            <a:lvl1pPr algn="l">
              <a:defRPr sz="675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5454" y="9787934"/>
            <a:ext cx="771424" cy="753336"/>
          </a:xfrm>
        </p:spPr>
        <p:txBody>
          <a:bodyPr/>
          <a:lstStyle>
            <a:lvl1pPr algn="l">
              <a:defRPr sz="67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56539" y="9787934"/>
            <a:ext cx="771424" cy="753336"/>
          </a:xfrm>
        </p:spPr>
        <p:txBody>
          <a:bodyPr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85820" y="9787934"/>
            <a:ext cx="771424" cy="753336"/>
          </a:xfrm>
        </p:spPr>
        <p:txBody>
          <a:bodyPr/>
          <a:lstStyle>
            <a:lvl1pPr algn="l">
              <a:defRPr sz="6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6465338" y="11353664"/>
            <a:ext cx="246434" cy="64894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45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013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53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flipH="1" flipV="1">
            <a:off x="2323681" y="0"/>
            <a:ext cx="4534319" cy="12188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09" y="6627109"/>
            <a:ext cx="3616314" cy="2184960"/>
          </a:xfrm>
        </p:spPr>
        <p:txBody>
          <a:bodyPr wrap="square" anchor="b"/>
          <a:lstStyle>
            <a:lvl1pPr algn="l">
              <a:defRPr sz="2813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347647" y="11456651"/>
            <a:ext cx="618795" cy="308106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1191436" y="11570815"/>
            <a:ext cx="1105878" cy="26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51444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45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45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45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45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10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356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6858000" cy="12188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317653" y="651718"/>
            <a:ext cx="6189677" cy="125499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13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349345" y="6942299"/>
            <a:ext cx="6168118" cy="42314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013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013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013">
              <a:solidFill>
                <a:schemeClr val="bg1"/>
              </a:solidFill>
            </a:endParaRPr>
          </a:p>
          <a:p>
            <a:pPr marL="0" marR="0" lvl="0" indent="0" algn="l" defTabSz="514441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13">
                <a:solidFill>
                  <a:schemeClr val="bg1"/>
                </a:solidFill>
              </a:rPr>
              <a:t>Click here to download the font: </a:t>
            </a:r>
            <a:r>
              <a:rPr lang="en-US" sz="1013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013" baseline="0">
                <a:solidFill>
                  <a:schemeClr val="bg1"/>
                </a:solidFill>
              </a:rPr>
              <a:t> </a:t>
            </a:r>
          </a:p>
          <a:p>
            <a:pPr marL="225068" marR="0" lvl="0" indent="-127718" algn="l" defTabSz="514441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013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013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013">
                <a:solidFill>
                  <a:schemeClr val="bg1"/>
                </a:solidFill>
              </a:rPr>
            </a:br>
            <a:r>
              <a:rPr lang="en-US" sz="1013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013">
                <a:solidFill>
                  <a:schemeClr val="bg1"/>
                </a:solidFill>
              </a:rPr>
              <a:t> </a:t>
            </a:r>
            <a:endParaRPr lang="en-US" sz="18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349345" y="3997375"/>
            <a:ext cx="2878101" cy="963863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27" y="5168846"/>
            <a:ext cx="3012768" cy="1591319"/>
          </a:xfrm>
        </p:spPr>
        <p:txBody>
          <a:bodyPr/>
          <a:lstStyle>
            <a:lvl1pPr>
              <a:defRPr sz="2757">
                <a:solidFill>
                  <a:schemeClr val="bg1"/>
                </a:solidFill>
              </a:defRPr>
            </a:lvl1pPr>
            <a:lvl2pPr>
              <a:defRPr sz="2025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75">
                <a:solidFill>
                  <a:schemeClr val="bg1"/>
                </a:solidFill>
              </a:defRPr>
            </a:lvl4pPr>
            <a:lvl5pPr>
              <a:defRPr sz="15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575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33574" y="1489577"/>
            <a:ext cx="6168118" cy="440317"/>
          </a:xfrm>
        </p:spPr>
        <p:txBody>
          <a:bodyPr/>
          <a:lstStyle>
            <a:lvl1pPr marL="0" indent="0" algn="l">
              <a:buNone/>
              <a:defRPr sz="1125">
                <a:solidFill>
                  <a:schemeClr val="bg1"/>
                </a:solidFill>
                <a:latin typeface="+mn-lt"/>
              </a:defRPr>
            </a:lvl1pPr>
            <a:lvl2pPr marL="257221" indent="0" algn="ctr">
              <a:buNone/>
              <a:defRPr sz="1125"/>
            </a:lvl2pPr>
            <a:lvl3pPr marL="514441" indent="0" algn="ctr">
              <a:buNone/>
              <a:defRPr sz="1013"/>
            </a:lvl3pPr>
            <a:lvl4pPr marL="771662" indent="0" algn="ctr">
              <a:buNone/>
              <a:defRPr sz="900"/>
            </a:lvl4pPr>
            <a:lvl5pPr marL="1028883" indent="0" algn="ctr">
              <a:buNone/>
              <a:defRPr sz="900"/>
            </a:lvl5pPr>
            <a:lvl6pPr marL="1286104" indent="0" algn="ctr">
              <a:buNone/>
              <a:defRPr sz="900"/>
            </a:lvl6pPr>
            <a:lvl7pPr marL="1543324" indent="0" algn="ctr">
              <a:buNone/>
              <a:defRPr sz="900"/>
            </a:lvl7pPr>
            <a:lvl8pPr marL="1800545" indent="0" algn="ctr">
              <a:buNone/>
              <a:defRPr sz="900"/>
            </a:lvl8pPr>
            <a:lvl9pPr marL="2057766" indent="0" algn="ctr">
              <a:buNone/>
              <a:defRPr sz="9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350733" y="2873346"/>
            <a:ext cx="2607156" cy="433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619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350734" y="3307188"/>
            <a:ext cx="4107235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67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6858001" cy="12188832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94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3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0" y="0"/>
            <a:ext cx="6858000" cy="12188825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75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341185" y="1283034"/>
            <a:ext cx="6119651" cy="867331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038" spc="169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3038" spc="169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3038" spc="169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41950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39161609"/>
              </p:ext>
            </p:extLst>
          </p:nvPr>
        </p:nvGraphicFramePr>
        <p:xfrm>
          <a:off x="894" y="2823"/>
          <a:ext cx="893" cy="2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" y="2823"/>
                        <a:ext cx="893" cy="2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29350" y="12233971"/>
            <a:ext cx="628650" cy="23700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72401" y="11489098"/>
            <a:ext cx="2914650" cy="265218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25196" y="11489098"/>
            <a:ext cx="253603" cy="265218"/>
          </a:xfrm>
          <a:prstGeom prst="rect">
            <a:avLst/>
          </a:prstGeom>
        </p:spPr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025930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894" y="2823"/>
          <a:ext cx="893" cy="2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2" name="think-cell Folie" r:id="rId4" imgW="395" imgH="394" progId="TCLayout.ActiveDocument.1">
                  <p:embed/>
                </p:oleObj>
              </mc:Choice>
              <mc:Fallback>
                <p:oleObj name="think-cell Folie" r:id="rId4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4" y="2823"/>
                        <a:ext cx="893" cy="2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29350" y="12233971"/>
            <a:ext cx="628650" cy="23700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25196" y="11489098"/>
            <a:ext cx="253603" cy="26521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C1431-DF37-4C01-A181-C592AFB4D53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72401" y="11489098"/>
            <a:ext cx="2914650" cy="265218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" y="0"/>
            <a:ext cx="80589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3" y="2956717"/>
            <a:ext cx="4570379" cy="700882"/>
          </a:xfrm>
        </p:spPr>
        <p:txBody>
          <a:bodyPr/>
          <a:lstStyle>
            <a:lvl1pPr marL="0" indent="0" algn="r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3" y="4231639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3" y="4866639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3" y="5655333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013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0914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59594" y="4881180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4" y="4877100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8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4080" y="298527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012" y="1265020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199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1"/>
              </a:spcBef>
              <a:buFont typeface="Open Sans" panose="020B0606030504020204" pitchFamily="34" charset="0"/>
              <a:buChar char="​"/>
              <a:defRPr/>
            </a:lvl2pPr>
            <a:lvl3pPr marL="342870" indent="0">
              <a:buFont typeface="Open Sans" panose="020B0606030504020204" pitchFamily="34" charset="0"/>
              <a:buNone/>
              <a:defRPr sz="1800"/>
            </a:lvl3pPr>
            <a:lvl4pPr marL="34287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87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87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87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87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87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7879" y="6446045"/>
            <a:ext cx="1099794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19171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10" y="1167394"/>
            <a:ext cx="6427625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7" y="2484060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8573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617879" y="6446045"/>
            <a:ext cx="1099794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81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7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bg1"/>
                </a:solidFill>
                <a:latin typeface="+mj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617879" y="6446045"/>
            <a:ext cx="1099794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0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613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65332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0"/>
            <a:ext cx="2103303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7" y="5066406"/>
            <a:ext cx="4577727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25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6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617879" y="6446045"/>
            <a:ext cx="1099794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3" y="1600200"/>
            <a:ext cx="6191001" cy="3200400"/>
          </a:xfrm>
        </p:spPr>
        <p:txBody>
          <a:bodyPr anchor="b"/>
          <a:lstStyle>
            <a:lvl1pPr marL="228579" indent="-228579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799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44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2" y="5726368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25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617879" y="6446045"/>
            <a:ext cx="1099794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1" y="3886200"/>
            <a:ext cx="4364038" cy="1670050"/>
          </a:xfrm>
        </p:spPr>
        <p:txBody>
          <a:bodyPr anchor="b"/>
          <a:lstStyle>
            <a:lvl1pPr marL="228579" indent="-228579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799">
                <a:solidFill>
                  <a:schemeClr val="bg1"/>
                </a:solidFill>
              </a:defRPr>
            </a:lvl1pPr>
            <a:lvl2pPr marL="273025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356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5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819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613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617879" y="6446045"/>
            <a:ext cx="1099794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598"/>
            <a:ext cx="6094413" cy="1034001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9" y="811831"/>
            <a:ext cx="53612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159" indent="-173022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617879" y="6446045"/>
            <a:ext cx="1099794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598"/>
            <a:ext cx="6094413" cy="1034001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9" y="811831"/>
            <a:ext cx="53612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2711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3594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1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1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424737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4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1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1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2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1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20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3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399"/>
              </a:spcBef>
              <a:defRPr sz="1800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1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2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399"/>
              </a:spcBef>
              <a:defRPr sz="1800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1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2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35" indent="-171435">
              <a:buClr>
                <a:schemeClr val="bg1"/>
              </a:buClr>
              <a:defRPr sz="1401">
                <a:solidFill>
                  <a:schemeClr val="bg1"/>
                </a:solidFill>
              </a:defRPr>
            </a:lvl2pPr>
            <a:lvl3pPr marL="342870" indent="-171435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03" indent="-171435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883" indent="-171435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1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71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2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35" indent="-171435">
              <a:buClr>
                <a:schemeClr val="bg1"/>
              </a:buClr>
              <a:defRPr sz="1401">
                <a:solidFill>
                  <a:schemeClr val="bg1"/>
                </a:solidFill>
              </a:defRPr>
            </a:lvl2pPr>
            <a:lvl3pPr marL="342870" indent="-171435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03" indent="-171435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737" indent="-171435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99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2266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1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19678" y="2515154"/>
            <a:ext cx="3349472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1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6362" y="2515154"/>
            <a:ext cx="334670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1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5" y="1600200"/>
            <a:ext cx="3346703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8" y="1600200"/>
            <a:ext cx="3346703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2" y="1600200"/>
            <a:ext cx="3346703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0" y="1600202"/>
            <a:ext cx="7923213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1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55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6" y="4347904"/>
            <a:ext cx="3201987" cy="1600200"/>
          </a:xfrm>
        </p:spPr>
        <p:txBody>
          <a:bodyPr/>
          <a:lstStyle>
            <a:lvl1pPr>
              <a:defRPr sz="1401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6" y="2063048"/>
            <a:ext cx="3201987" cy="1600200"/>
          </a:xfrm>
        </p:spPr>
        <p:txBody>
          <a:bodyPr/>
          <a:lstStyle>
            <a:lvl1pPr>
              <a:defRPr sz="1401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1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1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0" y="1600202"/>
            <a:ext cx="7923213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992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0" y="1600202"/>
            <a:ext cx="7923213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6" y="2409553"/>
            <a:ext cx="3201849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89" indent="-114289">
              <a:lnSpc>
                <a:spcPct val="100000"/>
              </a:lnSpc>
              <a:spcBef>
                <a:spcPts val="0"/>
              </a:spcBef>
              <a:defRPr lang="en-US" sz="1001" dirty="0">
                <a:solidFill>
                  <a:schemeClr val="tx2"/>
                </a:solidFill>
              </a:defRPr>
            </a:lvl2pPr>
            <a:lvl3pPr>
              <a:defRPr lang="en-US" sz="1401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1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6" y="3952605"/>
            <a:ext cx="3201849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89" indent="-114289">
              <a:lnSpc>
                <a:spcPct val="100000"/>
              </a:lnSpc>
              <a:spcBef>
                <a:spcPts val="0"/>
              </a:spcBef>
              <a:defRPr lang="en-US" sz="1001" dirty="0">
                <a:solidFill>
                  <a:schemeClr val="tx2"/>
                </a:solidFill>
              </a:defRPr>
            </a:lvl2pPr>
            <a:lvl3pPr>
              <a:defRPr lang="en-US" sz="1401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601" y="1964843"/>
            <a:ext cx="319881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601" y="3547676"/>
            <a:ext cx="319881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634037"/>
            <a:ext cx="2006601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6" y="2409553"/>
            <a:ext cx="3201849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89" indent="-114289">
              <a:lnSpc>
                <a:spcPct val="100000"/>
              </a:lnSpc>
              <a:spcBef>
                <a:spcPts val="0"/>
              </a:spcBef>
              <a:defRPr lang="en-US" sz="1001" dirty="0">
                <a:solidFill>
                  <a:schemeClr val="tx2"/>
                </a:solidFill>
              </a:defRPr>
            </a:lvl2pPr>
            <a:lvl3pPr>
              <a:defRPr lang="en-US" sz="1401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1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6" y="3952605"/>
            <a:ext cx="3201849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89" indent="-114289">
              <a:lnSpc>
                <a:spcPct val="100000"/>
              </a:lnSpc>
              <a:spcBef>
                <a:spcPts val="0"/>
              </a:spcBef>
              <a:defRPr lang="en-US" sz="1001" dirty="0">
                <a:solidFill>
                  <a:schemeClr val="tx2"/>
                </a:solidFill>
              </a:defRPr>
            </a:lvl2pPr>
            <a:lvl3pPr>
              <a:defRPr lang="en-US" sz="1401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7200" y="1964843"/>
            <a:ext cx="319881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7200" y="3547676"/>
            <a:ext cx="319881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1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1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49" y="1600201"/>
            <a:ext cx="1841501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5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1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1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740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1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7200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1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1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4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4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4553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7879" y="6446045"/>
            <a:ext cx="1099794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0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1879" y="2055429"/>
            <a:ext cx="1828958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89304" y="2055429"/>
            <a:ext cx="1828958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4926" y="2055429"/>
            <a:ext cx="1828958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6" y="4267940"/>
            <a:ext cx="2744787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6" y="4267940"/>
            <a:ext cx="2744787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4" y="4267940"/>
            <a:ext cx="2744787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702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5750" y="2060872"/>
            <a:ext cx="1828958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2134" y="2060872"/>
            <a:ext cx="1828958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2101" y="2060872"/>
            <a:ext cx="1828958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6935" y="2060872"/>
            <a:ext cx="1828958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2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2399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46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801" y="2064664"/>
            <a:ext cx="1828958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4474" y="2064664"/>
            <a:ext cx="1828958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1382" y="2064664"/>
            <a:ext cx="1828958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2455" y="2064664"/>
            <a:ext cx="1828958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4922" y="2064664"/>
            <a:ext cx="1828958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1"/>
            <a:ext cx="10962688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19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2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1999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4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19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1999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1"/>
              </a:spcBef>
              <a:defRPr sz="19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1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496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4846201" y="-27162"/>
            <a:ext cx="737460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7" y="5795356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7" y="5795356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7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7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7" y="4823070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7" y="2882358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7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7" y="191374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4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7" y="-271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7" y="-22207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90" y="5795356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90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90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90" y="288235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90" y="9416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90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90" y="191374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90" y="-2716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90" y="-2220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6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6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9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7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3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8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7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6" y="5795356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6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6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90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6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6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6" y="94166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6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6" y="1913744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6" y="1913744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6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6" y="-2220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7" y="942852"/>
            <a:ext cx="2376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3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7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8" y="3853561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3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6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7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7" y="1913744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10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7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7" y="3853560"/>
            <a:ext cx="549395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7" y="4823070"/>
            <a:ext cx="549395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7" y="6217164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2" y="5795356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6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2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70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2" y="2882358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2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2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2" y="1913744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2" y="191374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2" y="-271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2" y="-2220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1" y="5795356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1" y="3850990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1" y="482307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7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1" y="288235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1" y="94166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1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1" y="-271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1" y="5795356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1" y="579535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1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1" y="482307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1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1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1" y="941663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1" y="1913744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1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1" y="-2220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7" y="5795356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7" y="5795356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7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7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7" y="4823070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7" y="2882358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7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7" y="191374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4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7" y="-271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7" y="-22207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90" y="5795356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90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90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90" y="288235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90" y="9416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90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90" y="191374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90" y="-2716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90" y="-2220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6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6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9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7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3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8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7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6" y="5795356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6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6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90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6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6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6" y="94166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6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6" y="1913744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6" y="1913744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6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6" y="-2220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7" y="942852"/>
            <a:ext cx="2376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3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7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8" y="3853560"/>
            <a:ext cx="549997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2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6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4" y="944040"/>
            <a:ext cx="552571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4" y="2332376"/>
            <a:ext cx="552571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7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7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7" y="4823070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4" y="6213988"/>
            <a:ext cx="552571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2" y="5795356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6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2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70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2" y="2882358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2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2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2" y="1913744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2" y="191374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2" y="-271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2" y="-2220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1" y="5795356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1" y="3850990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1" y="482307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7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1" y="288235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1" y="94166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1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1" y="-271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1" y="5795356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1" y="579535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1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1" y="482307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1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1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1" y="941663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1" y="1913744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1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1" y="-2220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7" y="5795356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7" y="5795356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7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7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7" y="4823070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7" y="2882358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7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7" y="191374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4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7" y="-271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7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90" y="5795356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90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90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90" y="288235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90" y="9416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90" y="94166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90" y="191374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90" y="-2716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90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6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6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9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7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3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8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6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6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90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70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4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4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7" y="942852"/>
            <a:ext cx="2376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3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7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8" y="3853560"/>
            <a:ext cx="549997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2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6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4" y="944040"/>
            <a:ext cx="552571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4" y="1913744"/>
            <a:ext cx="552571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7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7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7" y="4823070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4" y="6213988"/>
            <a:ext cx="552571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2" y="5795356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6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2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70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2" y="2882358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2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2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2" y="1913744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2" y="191374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2" y="-271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2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1" y="5795356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1" y="3850990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9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1" y="482307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7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1" y="288235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1" y="94166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1" y="1907000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1" y="-271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1" y="5795356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1" y="579535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1" y="3850990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1" y="4823070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1" y="2882359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1" y="288235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1" y="941663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1" y="1913744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1" y="-2716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2"/>
            <a:ext cx="4853097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7" y="2628218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3025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6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9" y="6446045"/>
            <a:ext cx="1099794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463" y="2687487"/>
            <a:ext cx="45720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53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2711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4852552" y="1935282"/>
            <a:ext cx="7342622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7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7" y="291064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7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40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40" y="29106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40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6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4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6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6" y="1942028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6" y="194202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8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2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2" y="2910642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2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2" y="194202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2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1" y="3879274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1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2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1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1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1" y="291064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1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1" y="1942028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7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7" y="291064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7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40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40" y="29106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40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6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4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6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6" y="1942028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6" y="194202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8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6" y="2365740"/>
            <a:ext cx="547489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0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8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8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8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2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2" y="2910642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2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2" y="194202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2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1" y="3879274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1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2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1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1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1" y="291064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1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1" y="1942028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7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7" y="291064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7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40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40" y="29106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40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8" y="3879274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8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8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6" y="2365740"/>
            <a:ext cx="547489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0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8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8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11648958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11651525" y="3881843"/>
            <a:ext cx="543649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11648954" y="1942028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11650241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11648958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11648957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2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2" y="2910642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2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2" y="194202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2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1" y="3879274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1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2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1" y="1935284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1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1" y="291064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1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1" y="1942028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9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4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4" y="291064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4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5" y="194202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7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7" y="29106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7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800" y="387927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800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800" y="291064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800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2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8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8" y="291064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8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8" y="1942028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4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4" y="291064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4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5" y="194202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7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7" y="29106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7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800" y="387927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800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800" y="291064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800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2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8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8" y="291064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8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8" y="1942028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4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4" y="291064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4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5" y="1942028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7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7" y="29106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7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800" y="3879274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800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800" y="291064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800" y="194202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4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2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8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8" y="3879274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8" y="291064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8" y="291064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8" y="1942028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8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1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7" y="263305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3025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565463" y="2687487"/>
            <a:ext cx="45720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0" lvl="0" algn="ctr">
              <a:spcAft>
                <a:spcPts val="800"/>
              </a:spcAft>
            </a:pPr>
            <a:endParaRPr lang="en-US" sz="1401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07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4846201" y="-27162"/>
            <a:ext cx="737460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4846201" y="-27162"/>
            <a:ext cx="1939363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3443" y="-27162"/>
            <a:ext cx="4853097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1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9" y="1"/>
            <a:ext cx="5403138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7" y="2625192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3025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6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9" y="6446045"/>
            <a:ext cx="1099794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3" y="2687487"/>
            <a:ext cx="45720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13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12188821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528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5849847" y="2509012"/>
            <a:ext cx="45720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1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5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5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1" y="5507147"/>
            <a:ext cx="1371063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3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4" y="5507147"/>
            <a:ext cx="1371063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10" y="5507147"/>
            <a:ext cx="1371063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3" y="5507147"/>
            <a:ext cx="1371063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9" y="5507147"/>
            <a:ext cx="1371063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537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/>
        </p:nvSpPr>
        <p:spPr>
          <a:xfrm>
            <a:off x="11490941" y="6388100"/>
            <a:ext cx="437991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5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 flipV="1">
            <a:off x="4129914" y="0"/>
            <a:ext cx="80589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2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617879" y="6446045"/>
            <a:ext cx="1099794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2117557" y="6510279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10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570" y="366687"/>
            <a:ext cx="11001005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0896" y="3906060"/>
            <a:ext cx="10962688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31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13" marR="0" lvl="0" indent="-226993" algn="l" defTabSz="91431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199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20897" y="2249110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5" y="2908234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599">
                <a:solidFill>
                  <a:schemeClr val="bg1"/>
                </a:solidFill>
              </a:defRPr>
            </a:lvl2pPr>
            <a:lvl3pPr>
              <a:defRPr sz="3199">
                <a:solidFill>
                  <a:schemeClr val="bg1"/>
                </a:solidFill>
              </a:defRPr>
            </a:lvl3pPr>
            <a:lvl4pPr>
              <a:defRPr sz="2799">
                <a:solidFill>
                  <a:schemeClr val="bg1"/>
                </a:solidFill>
              </a:defRPr>
            </a:lvl4pPr>
            <a:lvl5pPr>
              <a:defRPr sz="2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799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6"/>
            <a:ext cx="10962688" cy="247743"/>
          </a:xfr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+mn-lt"/>
              </a:defRPr>
            </a:lvl1pPr>
            <a:lvl2pPr marL="457159" indent="0" algn="ctr">
              <a:buNone/>
              <a:defRPr sz="1999"/>
            </a:lvl2pPr>
            <a:lvl3pPr marL="914316" indent="0" algn="ctr">
              <a:buNone/>
              <a:defRPr sz="1800"/>
            </a:lvl3pPr>
            <a:lvl4pPr marL="1371475" indent="0" algn="ctr">
              <a:buNone/>
              <a:defRPr sz="1600"/>
            </a:lvl4pPr>
            <a:lvl5pPr marL="1828634" indent="0" algn="ctr">
              <a:buNone/>
              <a:defRPr sz="1600"/>
            </a:lvl5pPr>
            <a:lvl6pPr marL="2285793" indent="0" algn="ctr">
              <a:buNone/>
              <a:defRPr sz="1600"/>
            </a:lvl6pPr>
            <a:lvl7pPr marL="2742950" indent="0" algn="ctr">
              <a:buNone/>
              <a:defRPr sz="1600"/>
            </a:lvl7pPr>
            <a:lvl8pPr marL="3200109" indent="0" algn="ctr">
              <a:buNone/>
              <a:defRPr sz="1600"/>
            </a:lvl8pPr>
            <a:lvl9pPr marL="3657268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363" y="1616679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365" y="1860778"/>
            <a:ext cx="72998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67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1" y="0"/>
            <a:ext cx="12188827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3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394" y="721895"/>
            <a:ext cx="10876546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399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399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399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41950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39161609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7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2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97329" y="6464301"/>
            <a:ext cx="450732" cy="149224"/>
          </a:xfrm>
          <a:prstGeom prst="rect">
            <a:avLst/>
          </a:prstGeom>
        </p:spPr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0259300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0" name="think-cell Folie" r:id="rId4" imgW="395" imgH="394" progId="TCLayout.ActiveDocument.1">
                  <p:embed/>
                </p:oleObj>
              </mc:Choice>
              <mc:Fallback>
                <p:oleObj name="think-cell Folie" r:id="rId4" imgW="395" imgH="394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2"/>
            <a:ext cx="1117309" cy="133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97329" y="6464301"/>
            <a:ext cx="450732" cy="1492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C1431-DF37-4C01-A181-C592AFB4D53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oleObject" Target="../embeddings/oleObject3.bin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tags" Target="../tags/tag6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vmlDrawing" Target="../drawings/vmlDrawing3.vml"/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9" Type="http://schemas.openxmlformats.org/officeDocument/2006/relationships/oleObject" Target="../embeddings/oleObject6.bin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37" Type="http://schemas.openxmlformats.org/officeDocument/2006/relationships/vmlDrawing" Target="../drawings/vmlDrawing6.v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38" Type="http://schemas.openxmlformats.org/officeDocument/2006/relationships/tags" Target="../tags/tag1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10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47" Type="http://schemas.openxmlformats.org/officeDocument/2006/relationships/oleObject" Target="../embeddings/oleObject9.bin"/><Relationship Id="rId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45" Type="http://schemas.openxmlformats.org/officeDocument/2006/relationships/vmlDrawing" Target="../drawings/vmlDrawing9.v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4" Type="http://schemas.openxmlformats.org/officeDocument/2006/relationships/theme" Target="../theme/theme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slideLayout" Target="../slideLayouts/slideLayout177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46" Type="http://schemas.openxmlformats.org/officeDocument/2006/relationships/tags" Target="../tags/tag20.xml"/><Relationship Id="rId20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15" name="Objekt 3" hidden="1">
            <a:extLst>
              <a:ext uri="{FF2B5EF4-FFF2-40B4-BE49-F238E27FC236}">
                <a16:creationId xmlns:a16="http://schemas.microsoft.com/office/drawing/2014/main" id="{9B11DECF-1899-438E-B7EF-A949164B20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16213794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think-cell Folie" r:id="rId36" imgW="270" imgH="270" progId="TCLayout.ActiveDocument.1">
                  <p:embed/>
                </p:oleObj>
              </mc:Choice>
              <mc:Fallback>
                <p:oleObj name="think-cell Folie" r:id="rId36" imgW="270" imgH="270" progId="TCLayout.ActiveDocument.1">
                  <p:embed/>
                  <p:pic>
                    <p:nvPicPr>
                      <p:cNvPr id="15" name="Objekt 3" hidden="1">
                        <a:extLst>
                          <a:ext uri="{FF2B5EF4-FFF2-40B4-BE49-F238E27FC236}">
                            <a16:creationId xmlns:a16="http://schemas.microsoft.com/office/drawing/2014/main" id="{9B11DECF-1899-438E-B7EF-A949164B20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DF84CCE-24FC-4ABB-AF08-3645DCD9FFA2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36750-FAC2-418D-8779-A55D593F2F73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B24BC13B-2A75-4575-8515-9BCAAA0545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E8DDC63-967C-45AD-B3F3-F96107241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16543DB4-67A5-485B-9EFF-849F100608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6103B56-507A-4F1B-A11F-A074EAD0B6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040B86E-9A85-4BDD-AE89-AF4640D629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591707F-13E0-4537-AA87-4C03EB8AAE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9FC890A-262B-4F30-AB0B-C1BBB123CF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717074"/>
                </a:solidFill>
              </a:endParaRPr>
            </a:p>
          </p:txBody>
        </p:sp>
      </p:grpSp>
      <p:sp>
        <p:nvSpPr>
          <p:cNvPr id="34" name="Textfeld 6">
            <a:extLst>
              <a:ext uri="{FF2B5EF4-FFF2-40B4-BE49-F238E27FC236}">
                <a16:creationId xmlns:a16="http://schemas.microsoft.com/office/drawing/2014/main" id="{B223263C-1301-487A-8FE0-FD47E953A1FF}"/>
              </a:ext>
            </a:extLst>
          </p:cNvPr>
          <p:cNvSpPr txBox="1"/>
          <p:nvPr userDrawn="1"/>
        </p:nvSpPr>
        <p:spPr>
          <a:xfrm>
            <a:off x="11631612" y="6511536"/>
            <a:ext cx="4476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fld id="{CBB25491-C59D-4BD2-B77F-D206186BAC4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35" name="Textfeld 16">
            <a:extLst>
              <a:ext uri="{FF2B5EF4-FFF2-40B4-BE49-F238E27FC236}">
                <a16:creationId xmlns:a16="http://schemas.microsoft.com/office/drawing/2014/main" id="{7E5206E1-8E78-4272-8760-A5845C18B60E}"/>
              </a:ext>
            </a:extLst>
          </p:cNvPr>
          <p:cNvSpPr txBox="1"/>
          <p:nvPr userDrawn="1"/>
        </p:nvSpPr>
        <p:spPr>
          <a:xfrm>
            <a:off x="1966912" y="6511536"/>
            <a:ext cx="10937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000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98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800" r:id="rId27"/>
    <p:sldLayoutId id="2147483801" r:id="rId28"/>
    <p:sldLayoutId id="2147483802" r:id="rId29"/>
    <p:sldLayoutId id="2147483803" r:id="rId30"/>
    <p:sldLayoutId id="2147483841" r:id="rId31"/>
    <p:sldLayoutId id="2147483806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1872" userDrawn="1">
          <p15:clr>
            <a:srgbClr val="F26B43"/>
          </p15:clr>
        </p15:guide>
        <p15:guide id="4" orient="horz" pos="1584" userDrawn="1">
          <p15:clr>
            <a:srgbClr val="F26B43"/>
          </p15:clr>
        </p15:guide>
        <p15:guide id="5" orient="horz" pos="1296" userDrawn="1">
          <p15:clr>
            <a:srgbClr val="F26B43"/>
          </p15:clr>
        </p15:guide>
        <p15:guide id="6" orient="horz" pos="1008" userDrawn="1">
          <p15:clr>
            <a:srgbClr val="F26B43"/>
          </p15:clr>
        </p15:guide>
        <p15:guide id="7" orient="horz" pos="720" userDrawn="1">
          <p15:clr>
            <a:srgbClr val="F26B43"/>
          </p15:clr>
        </p15:guide>
        <p15:guide id="8" orient="horz" pos="576" userDrawn="1">
          <p15:clr>
            <a:srgbClr val="F26B43"/>
          </p15:clr>
        </p15:guide>
        <p15:guide id="9" orient="horz" pos="288" userDrawn="1">
          <p15:clr>
            <a:srgbClr val="F26B43"/>
          </p15:clr>
        </p15:guide>
        <p15:guide id="10" orient="horz" userDrawn="1">
          <p15:clr>
            <a:srgbClr val="F26B43"/>
          </p15:clr>
        </p15:guide>
        <p15:guide id="11" orient="horz" pos="2448" userDrawn="1">
          <p15:clr>
            <a:srgbClr val="F26B43"/>
          </p15:clr>
        </p15:guide>
        <p15:guide id="12" orient="horz" pos="2736" userDrawn="1">
          <p15:clr>
            <a:srgbClr val="F26B43"/>
          </p15:clr>
        </p15:guide>
        <p15:guide id="13" orient="horz" pos="3024" userDrawn="1">
          <p15:clr>
            <a:srgbClr val="F26B43"/>
          </p15:clr>
        </p15:guide>
        <p15:guide id="14" orient="horz" pos="3312" userDrawn="1">
          <p15:clr>
            <a:srgbClr val="F26B43"/>
          </p15:clr>
        </p15:guide>
        <p15:guide id="15" orient="horz" pos="3600" userDrawn="1">
          <p15:clr>
            <a:srgbClr val="F26B43"/>
          </p15:clr>
        </p15:guide>
        <p15:guide id="16" orient="horz" pos="3888" userDrawn="1">
          <p15:clr>
            <a:srgbClr val="F26B43"/>
          </p15:clr>
        </p15:guide>
        <p15:guide id="17" orient="horz" pos="4032" userDrawn="1">
          <p15:clr>
            <a:srgbClr val="F26B43"/>
          </p15:clr>
        </p15:guide>
        <p15:guide id="18" pos="3551" userDrawn="1">
          <p15:clr>
            <a:srgbClr val="F26B43"/>
          </p15:clr>
        </p15:guide>
        <p15:guide id="19" pos="3263" userDrawn="1">
          <p15:clr>
            <a:srgbClr val="F26B43"/>
          </p15:clr>
        </p15:guide>
        <p15:guide id="20" pos="2975" userDrawn="1">
          <p15:clr>
            <a:srgbClr val="F26B43"/>
          </p15:clr>
        </p15:guide>
        <p15:guide id="21" pos="2687" userDrawn="1">
          <p15:clr>
            <a:srgbClr val="F26B43"/>
          </p15:clr>
        </p15:guide>
        <p15:guide id="22" pos="2399" userDrawn="1">
          <p15:clr>
            <a:srgbClr val="F26B43"/>
          </p15:clr>
        </p15:guide>
        <p15:guide id="23" pos="2111" userDrawn="1">
          <p15:clr>
            <a:srgbClr val="F26B43"/>
          </p15:clr>
        </p15:guide>
        <p15:guide id="24" pos="1824" userDrawn="1">
          <p15:clr>
            <a:srgbClr val="F26B43"/>
          </p15:clr>
        </p15:guide>
        <p15:guide id="25" pos="1536" userDrawn="1">
          <p15:clr>
            <a:srgbClr val="F26B43"/>
          </p15:clr>
        </p15:guide>
        <p15:guide id="26" pos="1248" userDrawn="1">
          <p15:clr>
            <a:srgbClr val="F26B43"/>
          </p15:clr>
        </p15:guide>
        <p15:guide id="27" pos="960" userDrawn="1">
          <p15:clr>
            <a:srgbClr val="F26B43"/>
          </p15:clr>
        </p15:guide>
        <p15:guide id="28" pos="672" userDrawn="1">
          <p15:clr>
            <a:srgbClr val="F26B43"/>
          </p15:clr>
        </p15:guide>
        <p15:guide id="29" pos="382" userDrawn="1">
          <p15:clr>
            <a:srgbClr val="F26B43"/>
          </p15:clr>
        </p15:guide>
        <p15:guide id="30" pos="4127" userDrawn="1">
          <p15:clr>
            <a:srgbClr val="F26B43"/>
          </p15:clr>
        </p15:guide>
        <p15:guide id="31" pos="4415" userDrawn="1">
          <p15:clr>
            <a:srgbClr val="F26B43"/>
          </p15:clr>
        </p15:guide>
        <p15:guide id="32" pos="4703" userDrawn="1">
          <p15:clr>
            <a:srgbClr val="F26B43"/>
          </p15:clr>
        </p15:guide>
        <p15:guide id="33" pos="4991" userDrawn="1">
          <p15:clr>
            <a:srgbClr val="F26B43"/>
          </p15:clr>
        </p15:guide>
        <p15:guide id="34" pos="5279" userDrawn="1">
          <p15:clr>
            <a:srgbClr val="F26B43"/>
          </p15:clr>
        </p15:guide>
        <p15:guide id="35" pos="5567" userDrawn="1">
          <p15:clr>
            <a:srgbClr val="F26B43"/>
          </p15:clr>
        </p15:guide>
        <p15:guide id="36" pos="5854" userDrawn="1">
          <p15:clr>
            <a:srgbClr val="F26B43"/>
          </p15:clr>
        </p15:guide>
        <p15:guide id="37" pos="6142" userDrawn="1">
          <p15:clr>
            <a:srgbClr val="F26B43"/>
          </p15:clr>
        </p15:guide>
        <p15:guide id="38" pos="6430" userDrawn="1">
          <p15:clr>
            <a:srgbClr val="F26B43"/>
          </p15:clr>
        </p15:guide>
        <p15:guide id="39" pos="6718" userDrawn="1">
          <p15:clr>
            <a:srgbClr val="F26B43"/>
          </p15:clr>
        </p15:guide>
        <p15:guide id="40" pos="7006" userDrawn="1">
          <p15:clr>
            <a:srgbClr val="F26B43"/>
          </p15:clr>
        </p15:guide>
        <p15:guide id="41" pos="7296" userDrawn="1">
          <p15:clr>
            <a:srgbClr val="F26B43"/>
          </p15:clr>
        </p15:guide>
        <p15:guide id="42" pos="7678" userDrawn="1">
          <p15:clr>
            <a:srgbClr val="F26B43"/>
          </p15:clr>
        </p15:guide>
        <p15:guide id="43" orient="horz" pos="4320" userDrawn="1">
          <p15:clr>
            <a:srgbClr val="F26B43"/>
          </p15:clr>
        </p15:guide>
        <p15:guide id="4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6227" y="733588"/>
            <a:ext cx="6189677" cy="677157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844065"/>
            <a:ext cx="6172200" cy="81409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1937" y="12026307"/>
            <a:ext cx="6859936" cy="162518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48" tIns="25724" rIns="51448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347647" y="11456651"/>
            <a:ext cx="618795" cy="308106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411" y="13066873"/>
            <a:ext cx="2315178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831" y="13066873"/>
            <a:ext cx="1542558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15" name="Objekt 3" hidden="1">
            <a:extLst>
              <a:ext uri="{FF2B5EF4-FFF2-40B4-BE49-F238E27FC236}">
                <a16:creationId xmlns:a16="http://schemas.microsoft.com/office/drawing/2014/main" id="{9B11DECF-1899-438E-B7EF-A949164B20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1621379438"/>
              </p:ext>
            </p:extLst>
          </p:nvPr>
        </p:nvGraphicFramePr>
        <p:xfrm>
          <a:off x="894" y="2823"/>
          <a:ext cx="893" cy="2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4" name="think-cell Folie" r:id="rId37" imgW="270" imgH="270" progId="TCLayout.ActiveDocument.1">
                  <p:embed/>
                </p:oleObj>
              </mc:Choice>
              <mc:Fallback>
                <p:oleObj name="think-cell Folie" r:id="rId37" imgW="270" imgH="270" progId="TCLayout.ActiveDocument.1">
                  <p:embed/>
                  <p:pic>
                    <p:nvPicPr>
                      <p:cNvPr id="15" name="Objekt 3" hidden="1">
                        <a:extLst>
                          <a:ext uri="{FF2B5EF4-FFF2-40B4-BE49-F238E27FC236}">
                            <a16:creationId xmlns:a16="http://schemas.microsoft.com/office/drawing/2014/main" id="{9B11DECF-1899-438E-B7EF-A949164B20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94" y="2823"/>
                        <a:ext cx="893" cy="28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DF84CCE-24FC-4ABB-AF08-3645DCD9FFA2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4178" y="9613083"/>
            <a:ext cx="1113822" cy="258438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36750-FAC2-418D-8779-A55D593F2F73}"/>
              </a:ext>
            </a:extLst>
          </p:cNvPr>
          <p:cNvGrpSpPr/>
          <p:nvPr userDrawn="1"/>
        </p:nvGrpSpPr>
        <p:grpSpPr>
          <a:xfrm>
            <a:off x="347647" y="11456651"/>
            <a:ext cx="618795" cy="308106"/>
            <a:chOff x="-84138" y="5622925"/>
            <a:chExt cx="4330701" cy="682626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B24BC13B-2A75-4575-8515-9BCAAA0545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rgbClr val="717074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E8DDC63-967C-45AD-B3F3-F96107241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rgbClr val="717074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16543DB4-67A5-485B-9EFF-849F100608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rgbClr val="717074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6103B56-507A-4F1B-A11F-A074EAD0B6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rgbClr val="717074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040B86E-9A85-4BDD-AE89-AF4640D629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rgbClr val="717074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591707F-13E0-4537-AA87-4C03EB8AAE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rgbClr val="717074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9FC890A-262B-4F30-AB0B-C1BBB123CF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13">
                <a:solidFill>
                  <a:srgbClr val="717074"/>
                </a:solidFill>
              </a:endParaRPr>
            </a:p>
          </p:txBody>
        </p:sp>
      </p:grpSp>
      <p:sp>
        <p:nvSpPr>
          <p:cNvPr id="34" name="Textfeld 6">
            <a:extLst>
              <a:ext uri="{FF2B5EF4-FFF2-40B4-BE49-F238E27FC236}">
                <a16:creationId xmlns:a16="http://schemas.microsoft.com/office/drawing/2014/main" id="{B223263C-1301-487A-8FE0-FD47E953A1FF}"/>
              </a:ext>
            </a:extLst>
          </p:cNvPr>
          <p:cNvSpPr txBox="1"/>
          <p:nvPr userDrawn="1"/>
        </p:nvSpPr>
        <p:spPr>
          <a:xfrm>
            <a:off x="6544486" y="11573050"/>
            <a:ext cx="251883" cy="77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fld id="{CBB25491-C59D-4BD2-B77F-D206186BAC4B}" type="slidenum">
              <a:rPr lang="en-GB" sz="563" smtClean="0">
                <a:solidFill>
                  <a:schemeClr val="bg1"/>
                </a:solidFill>
              </a:rPr>
              <a:t>‹#›</a:t>
            </a:fld>
            <a:endParaRPr lang="en-GB" sz="563">
              <a:solidFill>
                <a:schemeClr val="bg1"/>
              </a:solidFill>
            </a:endParaRPr>
          </a:p>
        </p:txBody>
      </p:sp>
      <p:sp>
        <p:nvSpPr>
          <p:cNvPr id="35" name="Textfeld 16">
            <a:extLst>
              <a:ext uri="{FF2B5EF4-FFF2-40B4-BE49-F238E27FC236}">
                <a16:creationId xmlns:a16="http://schemas.microsoft.com/office/drawing/2014/main" id="{7E5206E1-8E78-4272-8760-A5845C18B60E}"/>
              </a:ext>
            </a:extLst>
          </p:cNvPr>
          <p:cNvSpPr txBox="1"/>
          <p:nvPr userDrawn="1"/>
        </p:nvSpPr>
        <p:spPr>
          <a:xfrm>
            <a:off x="1106676" y="11573050"/>
            <a:ext cx="615416" cy="77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563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98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6" r:id="rId27"/>
    <p:sldLayoutId id="2147483837" r:id="rId28"/>
    <p:sldLayoutId id="2147483838" r:id="rId29"/>
    <p:sldLayoutId id="2147483839" r:id="rId30"/>
    <p:sldLayoutId id="2147483805" r:id="rId31"/>
    <p:sldLayoutId id="2147483769" r:id="rId32"/>
    <p:sldLayoutId id="2147483770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514441" rtl="0" eaLnBrk="1" latinLnBrk="0" hangingPunct="1">
        <a:lnSpc>
          <a:spcPct val="90000"/>
        </a:lnSpc>
        <a:spcBef>
          <a:spcPct val="0"/>
        </a:spcBef>
        <a:buNone/>
        <a:defRPr sz="1575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514441" rtl="0" eaLnBrk="1" latinLnBrk="0" hangingPunct="1">
        <a:lnSpc>
          <a:spcPct val="100000"/>
        </a:lnSpc>
        <a:spcBef>
          <a:spcPts val="1013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1125" kern="1200">
          <a:solidFill>
            <a:schemeClr val="tx2"/>
          </a:solidFill>
          <a:latin typeface="+mn-lt"/>
          <a:ea typeface="+mn-ea"/>
          <a:cs typeface="+mn-cs"/>
        </a:defRPr>
      </a:lvl1pPr>
      <a:lvl2pPr marL="257221" indent="-103603" algn="l" defTabSz="514441" rtl="0" eaLnBrk="1" latinLnBrk="0" hangingPunct="1">
        <a:lnSpc>
          <a:spcPct val="100000"/>
        </a:lnSpc>
        <a:spcBef>
          <a:spcPts val="169"/>
        </a:spcBef>
        <a:buClr>
          <a:schemeClr val="tx2"/>
        </a:buClr>
        <a:buSzPct val="90000"/>
        <a:buFont typeface="Arial" panose="020B0604020202020204" pitchFamily="34" charset="0"/>
        <a:buChar char="•"/>
        <a:defRPr sz="1013" kern="1200">
          <a:solidFill>
            <a:schemeClr val="tx2"/>
          </a:solidFill>
          <a:latin typeface="+mn-lt"/>
          <a:ea typeface="+mn-ea"/>
          <a:cs typeface="+mn-cs"/>
        </a:defRPr>
      </a:lvl2pPr>
      <a:lvl3pPr marL="418877" indent="-95565" algn="l" defTabSz="514441" rtl="0" eaLnBrk="1" latinLnBrk="0" hangingPunct="1">
        <a:lnSpc>
          <a:spcPct val="100000"/>
        </a:lnSpc>
        <a:spcBef>
          <a:spcPts val="169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900" kern="1200">
          <a:solidFill>
            <a:schemeClr val="tx2"/>
          </a:solidFill>
          <a:latin typeface="+mn-lt"/>
          <a:ea typeface="+mn-ea"/>
          <a:cs typeface="+mn-cs"/>
        </a:defRPr>
      </a:lvl3pPr>
      <a:lvl4pPr marL="545701" indent="-93779" algn="l" defTabSz="514441" rtl="0" eaLnBrk="1" latinLnBrk="0" hangingPunct="1">
        <a:lnSpc>
          <a:spcPct val="100000"/>
        </a:lnSpc>
        <a:spcBef>
          <a:spcPts val="169"/>
        </a:spcBef>
        <a:buClr>
          <a:schemeClr val="tx2"/>
        </a:buClr>
        <a:buSzPct val="90000"/>
        <a:buFont typeface="Arial" panose="020B0604020202020204" pitchFamily="34" charset="0"/>
        <a:buChar char="•"/>
        <a:defRPr sz="788" kern="1200">
          <a:solidFill>
            <a:schemeClr val="tx2"/>
          </a:solidFill>
          <a:latin typeface="+mn-lt"/>
          <a:ea typeface="+mn-ea"/>
          <a:cs typeface="+mn-cs"/>
        </a:defRPr>
      </a:lvl4pPr>
      <a:lvl5pPr marL="643052" indent="-77702" algn="l" defTabSz="514441" rtl="0" eaLnBrk="1" latinLnBrk="0" hangingPunct="1">
        <a:lnSpc>
          <a:spcPct val="100000"/>
        </a:lnSpc>
        <a:spcBef>
          <a:spcPts val="169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788" kern="1200">
          <a:solidFill>
            <a:schemeClr val="tx2"/>
          </a:solidFill>
          <a:latin typeface="+mn-lt"/>
          <a:ea typeface="+mn-ea"/>
          <a:cs typeface="+mn-cs"/>
        </a:defRPr>
      </a:lvl5pPr>
      <a:lvl6pPr marL="128610" indent="-128610" algn="l" defTabSz="514441" rtl="0" eaLnBrk="1" latinLnBrk="0" hangingPunct="1">
        <a:lnSpc>
          <a:spcPct val="100000"/>
        </a:lnSpc>
        <a:spcBef>
          <a:spcPts val="1013"/>
        </a:spcBef>
        <a:buClr>
          <a:schemeClr val="tx2"/>
        </a:buClr>
        <a:buSzPct val="90000"/>
        <a:buFont typeface="+mj-lt"/>
        <a:buAutoNum type="arabicPeriod"/>
        <a:defRPr sz="1125" kern="1200">
          <a:solidFill>
            <a:schemeClr val="tx2"/>
          </a:solidFill>
          <a:latin typeface="+mn-lt"/>
          <a:ea typeface="+mn-ea"/>
          <a:cs typeface="+mn-cs"/>
        </a:defRPr>
      </a:lvl6pPr>
      <a:lvl7pPr marL="288480" indent="-128610" algn="l" defTabSz="514441" rtl="0" eaLnBrk="1" latinLnBrk="0" hangingPunct="1">
        <a:lnSpc>
          <a:spcPct val="100000"/>
        </a:lnSpc>
        <a:spcBef>
          <a:spcPts val="169"/>
        </a:spcBef>
        <a:buClr>
          <a:schemeClr val="tx2"/>
        </a:buClr>
        <a:buSzPct val="90000"/>
        <a:buFont typeface="+mj-lt"/>
        <a:buAutoNum type="alphaLcPeriod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417091" indent="-93779" algn="l" defTabSz="514441" rtl="0" eaLnBrk="1" latinLnBrk="0" hangingPunct="1">
        <a:lnSpc>
          <a:spcPct val="90000"/>
        </a:lnSpc>
        <a:spcBef>
          <a:spcPts val="338"/>
        </a:spcBef>
        <a:buClr>
          <a:schemeClr val="tx2"/>
        </a:buClr>
        <a:buSzPct val="90000"/>
        <a:buFont typeface="+mj-lt"/>
        <a:buAutoNum type="romanLcPeriod"/>
        <a:defRPr sz="788" kern="1200">
          <a:solidFill>
            <a:schemeClr val="tx2"/>
          </a:solidFill>
          <a:latin typeface="+mn-lt"/>
          <a:ea typeface="+mn-ea"/>
          <a:cs typeface="+mn-cs"/>
        </a:defRPr>
      </a:lvl8pPr>
      <a:lvl9pPr marL="159870" indent="-159870" algn="l" defTabSz="514441" rtl="0" eaLnBrk="1" latinLnBrk="0" hangingPunct="1">
        <a:lnSpc>
          <a:spcPct val="100000"/>
        </a:lnSpc>
        <a:spcBef>
          <a:spcPts val="1013"/>
        </a:spcBef>
        <a:buClr>
          <a:schemeClr val="tx2"/>
        </a:buClr>
        <a:buSzPct val="90000"/>
        <a:buFont typeface="+mj-lt"/>
        <a:buAutoNum type="alphaUcPeriod"/>
        <a:defRPr sz="112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441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221" algn="l" defTabSz="514441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441" algn="l" defTabSz="514441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662" algn="l" defTabSz="514441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883" algn="l" defTabSz="514441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6104" algn="l" defTabSz="514441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324" algn="l" defTabSz="514441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545" algn="l" defTabSz="514441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766" algn="l" defTabSz="514441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39" userDrawn="1">
          <p15:clr>
            <a:srgbClr val="F26B43"/>
          </p15:clr>
        </p15:guide>
        <p15:guide id="2" pos="2159" userDrawn="1">
          <p15:clr>
            <a:srgbClr val="F26B43"/>
          </p15:clr>
        </p15:guide>
        <p15:guide id="3" orient="horz" pos="3327" userDrawn="1">
          <p15:clr>
            <a:srgbClr val="F26B43"/>
          </p15:clr>
        </p15:guide>
        <p15:guide id="4" orient="horz" pos="2815" userDrawn="1">
          <p15:clr>
            <a:srgbClr val="F26B43"/>
          </p15:clr>
        </p15:guide>
        <p15:guide id="5" orient="horz" pos="2303" userDrawn="1">
          <p15:clr>
            <a:srgbClr val="F26B43"/>
          </p15:clr>
        </p15:guide>
        <p15:guide id="6" orient="horz" pos="1792" userDrawn="1">
          <p15:clr>
            <a:srgbClr val="F26B43"/>
          </p15:clr>
        </p15:guide>
        <p15:guide id="7" orient="horz" pos="1280" userDrawn="1">
          <p15:clr>
            <a:srgbClr val="F26B43"/>
          </p15:clr>
        </p15:guide>
        <p15:guide id="8" orient="horz" pos="1024" userDrawn="1">
          <p15:clr>
            <a:srgbClr val="F26B43"/>
          </p15:clr>
        </p15:guide>
        <p15:guide id="9" orient="horz" pos="512" userDrawn="1">
          <p15:clr>
            <a:srgbClr val="F26B43"/>
          </p15:clr>
        </p15:guide>
        <p15:guide id="10" orient="horz" userDrawn="1">
          <p15:clr>
            <a:srgbClr val="F26B43"/>
          </p15:clr>
        </p15:guide>
        <p15:guide id="11" orient="horz" pos="4351" userDrawn="1">
          <p15:clr>
            <a:srgbClr val="F26B43"/>
          </p15:clr>
        </p15:guide>
        <p15:guide id="12" orient="horz" pos="4863" userDrawn="1">
          <p15:clr>
            <a:srgbClr val="F26B43"/>
          </p15:clr>
        </p15:guide>
        <p15:guide id="13" orient="horz" pos="5375" userDrawn="1">
          <p15:clr>
            <a:srgbClr val="F26B43"/>
          </p15:clr>
        </p15:guide>
        <p15:guide id="14" orient="horz" pos="5886" userDrawn="1">
          <p15:clr>
            <a:srgbClr val="F26B43"/>
          </p15:clr>
        </p15:guide>
        <p15:guide id="15" orient="horz" pos="6398" userDrawn="1">
          <p15:clr>
            <a:srgbClr val="F26B43"/>
          </p15:clr>
        </p15:guide>
        <p15:guide id="16" orient="horz" pos="6910" userDrawn="1">
          <p15:clr>
            <a:srgbClr val="F26B43"/>
          </p15:clr>
        </p15:guide>
        <p15:guide id="17" orient="horz" pos="7166" userDrawn="1">
          <p15:clr>
            <a:srgbClr val="F26B43"/>
          </p15:clr>
        </p15:guide>
        <p15:guide id="18" pos="1998" userDrawn="1">
          <p15:clr>
            <a:srgbClr val="F26B43"/>
          </p15:clr>
        </p15:guide>
        <p15:guide id="19" pos="1836" userDrawn="1">
          <p15:clr>
            <a:srgbClr val="F26B43"/>
          </p15:clr>
        </p15:guide>
        <p15:guide id="20" pos="1674" userDrawn="1">
          <p15:clr>
            <a:srgbClr val="F26B43"/>
          </p15:clr>
        </p15:guide>
        <p15:guide id="21" pos="1512" userDrawn="1">
          <p15:clr>
            <a:srgbClr val="F26B43"/>
          </p15:clr>
        </p15:guide>
        <p15:guide id="22" pos="1351" userDrawn="1">
          <p15:clr>
            <a:srgbClr val="F26B43"/>
          </p15:clr>
        </p15:guide>
        <p15:guide id="23" pos="1187" userDrawn="1">
          <p15:clr>
            <a:srgbClr val="F26B43"/>
          </p15:clr>
        </p15:guide>
        <p15:guide id="24" pos="1026" userDrawn="1">
          <p15:clr>
            <a:srgbClr val="F26B43"/>
          </p15:clr>
        </p15:guide>
        <p15:guide id="25" pos="864" userDrawn="1">
          <p15:clr>
            <a:srgbClr val="F26B43"/>
          </p15:clr>
        </p15:guide>
        <p15:guide id="26" pos="702" userDrawn="1">
          <p15:clr>
            <a:srgbClr val="F26B43"/>
          </p15:clr>
        </p15:guide>
        <p15:guide id="27" pos="540" userDrawn="1">
          <p15:clr>
            <a:srgbClr val="F26B43"/>
          </p15:clr>
        </p15:guide>
        <p15:guide id="28" pos="379" userDrawn="1">
          <p15:clr>
            <a:srgbClr val="F26B43"/>
          </p15:clr>
        </p15:guide>
        <p15:guide id="29" pos="215" userDrawn="1">
          <p15:clr>
            <a:srgbClr val="F26B43"/>
          </p15:clr>
        </p15:guide>
        <p15:guide id="30" pos="2321" userDrawn="1">
          <p15:clr>
            <a:srgbClr val="F26B43"/>
          </p15:clr>
        </p15:guide>
        <p15:guide id="31" pos="2485" userDrawn="1">
          <p15:clr>
            <a:srgbClr val="F26B43"/>
          </p15:clr>
        </p15:guide>
        <p15:guide id="32" pos="2646" userDrawn="1">
          <p15:clr>
            <a:srgbClr val="F26B43"/>
          </p15:clr>
        </p15:guide>
        <p15:guide id="33" pos="2808" userDrawn="1">
          <p15:clr>
            <a:srgbClr val="F26B43"/>
          </p15:clr>
        </p15:guide>
        <p15:guide id="34" pos="2970" userDrawn="1">
          <p15:clr>
            <a:srgbClr val="F26B43"/>
          </p15:clr>
        </p15:guide>
        <p15:guide id="35" pos="3132" userDrawn="1">
          <p15:clr>
            <a:srgbClr val="F26B43"/>
          </p15:clr>
        </p15:guide>
        <p15:guide id="36" pos="3293" userDrawn="1">
          <p15:clr>
            <a:srgbClr val="F26B43"/>
          </p15:clr>
        </p15:guide>
        <p15:guide id="37" pos="3457" userDrawn="1">
          <p15:clr>
            <a:srgbClr val="F26B43"/>
          </p15:clr>
        </p15:guide>
        <p15:guide id="38" pos="3619" userDrawn="1">
          <p15:clr>
            <a:srgbClr val="F26B43"/>
          </p15:clr>
        </p15:guide>
        <p15:guide id="39" pos="3780" userDrawn="1">
          <p15:clr>
            <a:srgbClr val="F26B43"/>
          </p15:clr>
        </p15:guide>
        <p15:guide id="40" pos="3942" userDrawn="1">
          <p15:clr>
            <a:srgbClr val="F26B43"/>
          </p15:clr>
        </p15:guide>
        <p15:guide id="41" pos="4106" userDrawn="1">
          <p15:clr>
            <a:srgbClr val="F26B43"/>
          </p15:clr>
        </p15:guide>
        <p15:guide id="42" pos="4321" userDrawn="1">
          <p15:clr>
            <a:srgbClr val="F26B43"/>
          </p15:clr>
        </p15:guide>
        <p15:guide id="43" orient="horz" pos="7678" userDrawn="1">
          <p15:clr>
            <a:srgbClr val="F26B43"/>
          </p15:clr>
        </p15:guide>
        <p15:guide id="4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5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4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3443" y="6766560"/>
            <a:ext cx="12192266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20" rIns="91439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617879" y="6446045"/>
            <a:ext cx="1099794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1"/>
            <a:ext cx="27416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15" name="Objekt 3" hidden="1">
            <a:extLst>
              <a:ext uri="{FF2B5EF4-FFF2-40B4-BE49-F238E27FC236}">
                <a16:creationId xmlns:a16="http://schemas.microsoft.com/office/drawing/2014/main" id="{9B11DECF-1899-438E-B7EF-A949164B20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8"/>
            </p:custDataLst>
            <p:extLst>
              <p:ext uri="{D42A27DB-BD31-4B8C-83A1-F6EECF244321}">
                <p14:modId xmlns:p14="http://schemas.microsoft.com/office/powerpoint/2010/main" val="1621379438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3" name="think-cell Folie" r:id="rId39" imgW="270" imgH="270" progId="TCLayout.ActiveDocument.1">
                  <p:embed/>
                </p:oleObj>
              </mc:Choice>
              <mc:Fallback>
                <p:oleObj name="think-cell Folie" r:id="rId39" imgW="270" imgH="270" progId="TCLayout.ActiveDocument.1">
                  <p:embed/>
                  <p:pic>
                    <p:nvPicPr>
                      <p:cNvPr id="15" name="Objekt 3" hidden="1">
                        <a:extLst>
                          <a:ext uri="{FF2B5EF4-FFF2-40B4-BE49-F238E27FC236}">
                            <a16:creationId xmlns:a16="http://schemas.microsoft.com/office/drawing/2014/main" id="{9B11DECF-1899-438E-B7EF-A949164B20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DF84CCE-24FC-4ABB-AF08-3645DCD9FFA2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13" y="5408768"/>
            <a:ext cx="1979612" cy="14540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36750-FAC2-418D-8779-A55D593F2F73}"/>
              </a:ext>
            </a:extLst>
          </p:cNvPr>
          <p:cNvGrpSpPr/>
          <p:nvPr userDrawn="1"/>
        </p:nvGrpSpPr>
        <p:grpSpPr>
          <a:xfrm>
            <a:off x="617879" y="6446045"/>
            <a:ext cx="1099794" cy="173355"/>
            <a:chOff x="-84138" y="5622925"/>
            <a:chExt cx="4330701" cy="682626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B24BC13B-2A75-4575-8515-9BCAAA0545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E8DDC63-967C-45AD-B3F3-F96107241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16543DB4-67A5-485B-9EFF-849F100608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6103B56-507A-4F1B-A11F-A074EAD0B6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040B86E-9A85-4BDD-AE89-AF4640D629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591707F-13E0-4537-AA87-4C03EB8AAE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9FC890A-262B-4F30-AB0B-C1BBB123CF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34" name="Textfeld 6">
            <a:extLst>
              <a:ext uri="{FF2B5EF4-FFF2-40B4-BE49-F238E27FC236}">
                <a16:creationId xmlns:a16="http://schemas.microsoft.com/office/drawing/2014/main" id="{B223263C-1301-487A-8FE0-FD47E953A1FF}"/>
              </a:ext>
            </a:extLst>
          </p:cNvPr>
          <p:cNvSpPr txBox="1"/>
          <p:nvPr userDrawn="1"/>
        </p:nvSpPr>
        <p:spPr>
          <a:xfrm>
            <a:off x="11631613" y="6511536"/>
            <a:ext cx="447675" cy="138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fld id="{CBB25491-C59D-4BD2-B77F-D206186BAC4B}" type="slidenum">
              <a:rPr lang="en-GB" sz="1001" smtClean="0">
                <a:solidFill>
                  <a:schemeClr val="bg1"/>
                </a:solidFill>
              </a:rPr>
              <a:t>‹#›</a:t>
            </a:fld>
            <a:endParaRPr lang="en-GB" sz="1001">
              <a:solidFill>
                <a:schemeClr val="bg1"/>
              </a:solidFill>
            </a:endParaRPr>
          </a:p>
        </p:txBody>
      </p:sp>
      <p:sp>
        <p:nvSpPr>
          <p:cNvPr id="35" name="Textfeld 16">
            <a:extLst>
              <a:ext uri="{FF2B5EF4-FFF2-40B4-BE49-F238E27FC236}">
                <a16:creationId xmlns:a16="http://schemas.microsoft.com/office/drawing/2014/main" id="{7E5206E1-8E78-4272-8760-A5845C18B60E}"/>
              </a:ext>
            </a:extLst>
          </p:cNvPr>
          <p:cNvSpPr txBox="1"/>
          <p:nvPr userDrawn="1"/>
        </p:nvSpPr>
        <p:spPr>
          <a:xfrm>
            <a:off x="1966912" y="6511536"/>
            <a:ext cx="1093788" cy="138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001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98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77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  <p:sldLayoutId id="2147483859" r:id="rId18"/>
    <p:sldLayoutId id="2147483860" r:id="rId19"/>
    <p:sldLayoutId id="2147483861" r:id="rId20"/>
    <p:sldLayoutId id="2147483862" r:id="rId21"/>
    <p:sldLayoutId id="2147483863" r:id="rId22"/>
    <p:sldLayoutId id="2147483864" r:id="rId23"/>
    <p:sldLayoutId id="2147483865" r:id="rId24"/>
    <p:sldLayoutId id="2147483866" r:id="rId25"/>
    <p:sldLayoutId id="2147483867" r:id="rId26"/>
    <p:sldLayoutId id="2147483868" r:id="rId27"/>
    <p:sldLayoutId id="2147483799" r:id="rId28"/>
    <p:sldLayoutId id="2147483869" r:id="rId29"/>
    <p:sldLayoutId id="2147483870" r:id="rId30"/>
    <p:sldLayoutId id="2147483871" r:id="rId31"/>
    <p:sldLayoutId id="2147483872" r:id="rId32"/>
    <p:sldLayoutId id="2147483873" r:id="rId33"/>
    <p:sldLayoutId id="2147483874" r:id="rId34"/>
    <p:sldLayoutId id="2147483875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16" rtl="0" eaLnBrk="1" latinLnBrk="0" hangingPunct="1">
        <a:lnSpc>
          <a:spcPct val="90000"/>
        </a:lnSpc>
        <a:spcBef>
          <a:spcPct val="0"/>
        </a:spcBef>
        <a:buNone/>
        <a:defRPr sz="2799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316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1999" kern="1200">
          <a:solidFill>
            <a:schemeClr val="tx2"/>
          </a:solidFill>
          <a:latin typeface="+mn-lt"/>
          <a:ea typeface="+mn-ea"/>
          <a:cs typeface="+mn-cs"/>
        </a:defRPr>
      </a:lvl1pPr>
      <a:lvl2pPr marL="457159" indent="-184134" algn="l" defTabSz="91431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470" indent="-169848" algn="l" defTabSz="91431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874" indent="-166673" algn="l" defTabSz="91431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1" kern="1200">
          <a:solidFill>
            <a:schemeClr val="tx2"/>
          </a:solidFill>
          <a:latin typeface="+mn-lt"/>
          <a:ea typeface="+mn-ea"/>
          <a:cs typeface="+mn-cs"/>
        </a:defRPr>
      </a:lvl4pPr>
      <a:lvl5pPr marL="1142896" indent="-138100" algn="l" defTabSz="91431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1" kern="1200">
          <a:solidFill>
            <a:schemeClr val="tx2"/>
          </a:solidFill>
          <a:latin typeface="+mn-lt"/>
          <a:ea typeface="+mn-ea"/>
          <a:cs typeface="+mn-cs"/>
        </a:defRPr>
      </a:lvl5pPr>
      <a:lvl6pPr marL="228579" indent="-228579" algn="l" defTabSz="914316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6pPr>
      <a:lvl7pPr marL="512716" indent="-228579" algn="l" defTabSz="91431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296" indent="-166673" algn="l" defTabSz="914316" rtl="0" eaLnBrk="1" latinLnBrk="0" hangingPunct="1">
        <a:lnSpc>
          <a:spcPct val="90000"/>
        </a:lnSpc>
        <a:spcBef>
          <a:spcPts val="601"/>
        </a:spcBef>
        <a:buClr>
          <a:schemeClr val="tx2"/>
        </a:buClr>
        <a:buSzPct val="90000"/>
        <a:buFont typeface="+mj-lt"/>
        <a:buAutoNum type="romanLcPeriod"/>
        <a:defRPr sz="1401" kern="1200">
          <a:solidFill>
            <a:schemeClr val="tx2"/>
          </a:solidFill>
          <a:latin typeface="+mn-lt"/>
          <a:ea typeface="+mn-ea"/>
          <a:cs typeface="+mn-cs"/>
        </a:defRPr>
      </a:lvl8pPr>
      <a:lvl9pPr marL="284137" indent="-284137" algn="l" defTabSz="914316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6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5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4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3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0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09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68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5" userDrawn="1">
          <p15:clr>
            <a:srgbClr val="F26B43"/>
          </p15:clr>
        </p15:guide>
        <p15:guide id="2" pos="6823" userDrawn="1">
          <p15:clr>
            <a:srgbClr val="F26B43"/>
          </p15:clr>
        </p15:guide>
        <p15:guide id="3" orient="horz" pos="1053" userDrawn="1">
          <p15:clr>
            <a:srgbClr val="F26B43"/>
          </p15:clr>
        </p15:guide>
        <p15:guide id="4" orient="horz" pos="891" userDrawn="1">
          <p15:clr>
            <a:srgbClr val="F26B43"/>
          </p15:clr>
        </p15:guide>
        <p15:guide id="5" orient="horz" pos="729" userDrawn="1">
          <p15:clr>
            <a:srgbClr val="F26B43"/>
          </p15:clr>
        </p15:guide>
        <p15:guide id="6" orient="horz" pos="567" userDrawn="1">
          <p15:clr>
            <a:srgbClr val="F26B43"/>
          </p15:clr>
        </p15:guide>
        <p15:guide id="7" orient="horz" pos="405" userDrawn="1">
          <p15:clr>
            <a:srgbClr val="F26B43"/>
          </p15:clr>
        </p15:guide>
        <p15:guide id="8" orient="horz" pos="324" userDrawn="1">
          <p15:clr>
            <a:srgbClr val="F26B43"/>
          </p15:clr>
        </p15:guide>
        <p15:guide id="9" orient="horz" pos="162" userDrawn="1">
          <p15:clr>
            <a:srgbClr val="F26B43"/>
          </p15:clr>
        </p15:guide>
        <p15:guide id="10" orient="horz" userDrawn="1">
          <p15:clr>
            <a:srgbClr val="F26B43"/>
          </p15:clr>
        </p15:guide>
        <p15:guide id="11" orient="horz" pos="1377" userDrawn="1">
          <p15:clr>
            <a:srgbClr val="F26B43"/>
          </p15:clr>
        </p15:guide>
        <p15:guide id="12" orient="horz" pos="1539" userDrawn="1">
          <p15:clr>
            <a:srgbClr val="F26B43"/>
          </p15:clr>
        </p15:guide>
        <p15:guide id="13" orient="horz" pos="1701" userDrawn="1">
          <p15:clr>
            <a:srgbClr val="F26B43"/>
          </p15:clr>
        </p15:guide>
        <p15:guide id="14" orient="horz" pos="1863" userDrawn="1">
          <p15:clr>
            <a:srgbClr val="F26B43"/>
          </p15:clr>
        </p15:guide>
        <p15:guide id="15" orient="horz" pos="2026" userDrawn="1">
          <p15:clr>
            <a:srgbClr val="F26B43"/>
          </p15:clr>
        </p15:guide>
        <p15:guide id="16" orient="horz" pos="2188" userDrawn="1">
          <p15:clr>
            <a:srgbClr val="F26B43"/>
          </p15:clr>
        </p15:guide>
        <p15:guide id="17" orient="horz" pos="2269" userDrawn="1">
          <p15:clr>
            <a:srgbClr val="F26B43"/>
          </p15:clr>
        </p15:guide>
        <p15:guide id="18" pos="6311" userDrawn="1">
          <p15:clr>
            <a:srgbClr val="F26B43"/>
          </p15:clr>
        </p15:guide>
        <p15:guide id="19" pos="5799" userDrawn="1">
          <p15:clr>
            <a:srgbClr val="F26B43"/>
          </p15:clr>
        </p15:guide>
        <p15:guide id="20" pos="5288" userDrawn="1">
          <p15:clr>
            <a:srgbClr val="F26B43"/>
          </p15:clr>
        </p15:guide>
        <p15:guide id="21" pos="4776" userDrawn="1">
          <p15:clr>
            <a:srgbClr val="F26B43"/>
          </p15:clr>
        </p15:guide>
        <p15:guide id="22" pos="4264" userDrawn="1">
          <p15:clr>
            <a:srgbClr val="F26B43"/>
          </p15:clr>
        </p15:guide>
        <p15:guide id="23" pos="3752" userDrawn="1">
          <p15:clr>
            <a:srgbClr val="F26B43"/>
          </p15:clr>
        </p15:guide>
        <p15:guide id="24" pos="3242" userDrawn="1">
          <p15:clr>
            <a:srgbClr val="F26B43"/>
          </p15:clr>
        </p15:guide>
        <p15:guide id="25" pos="2730" userDrawn="1">
          <p15:clr>
            <a:srgbClr val="F26B43"/>
          </p15:clr>
        </p15:guide>
        <p15:guide id="26" pos="2218" userDrawn="1">
          <p15:clr>
            <a:srgbClr val="F26B43"/>
          </p15:clr>
        </p15:guide>
        <p15:guide id="27" pos="1706" userDrawn="1">
          <p15:clr>
            <a:srgbClr val="F26B43"/>
          </p15:clr>
        </p15:guide>
        <p15:guide id="28" pos="1194" userDrawn="1">
          <p15:clr>
            <a:srgbClr val="F26B43"/>
          </p15:clr>
        </p15:guide>
        <p15:guide id="29" pos="679" userDrawn="1">
          <p15:clr>
            <a:srgbClr val="F26B43"/>
          </p15:clr>
        </p15:guide>
        <p15:guide id="30" pos="7335" userDrawn="1">
          <p15:clr>
            <a:srgbClr val="F26B43"/>
          </p15:clr>
        </p15:guide>
        <p15:guide id="31" pos="7847" userDrawn="1">
          <p15:clr>
            <a:srgbClr val="F26B43"/>
          </p15:clr>
        </p15:guide>
        <p15:guide id="32" pos="8359" userDrawn="1">
          <p15:clr>
            <a:srgbClr val="F26B43"/>
          </p15:clr>
        </p15:guide>
        <p15:guide id="33" pos="8871" userDrawn="1">
          <p15:clr>
            <a:srgbClr val="F26B43"/>
          </p15:clr>
        </p15:guide>
        <p15:guide id="34" pos="9382" userDrawn="1">
          <p15:clr>
            <a:srgbClr val="F26B43"/>
          </p15:clr>
        </p15:guide>
        <p15:guide id="35" pos="9894" userDrawn="1">
          <p15:clr>
            <a:srgbClr val="F26B43"/>
          </p15:clr>
        </p15:guide>
        <p15:guide id="36" pos="10404" userDrawn="1">
          <p15:clr>
            <a:srgbClr val="F26B43"/>
          </p15:clr>
        </p15:guide>
        <p15:guide id="37" pos="10916" userDrawn="1">
          <p15:clr>
            <a:srgbClr val="F26B43"/>
          </p15:clr>
        </p15:guide>
        <p15:guide id="38" pos="11428" userDrawn="1">
          <p15:clr>
            <a:srgbClr val="F26B43"/>
          </p15:clr>
        </p15:guide>
        <p15:guide id="39" pos="11940" userDrawn="1">
          <p15:clr>
            <a:srgbClr val="F26B43"/>
          </p15:clr>
        </p15:guide>
        <p15:guide id="40" pos="12452" userDrawn="1">
          <p15:clr>
            <a:srgbClr val="F26B43"/>
          </p15:clr>
        </p15:guide>
        <p15:guide id="41" pos="12967" userDrawn="1">
          <p15:clr>
            <a:srgbClr val="F26B43"/>
          </p15:clr>
        </p15:guide>
        <p15:guide id="42" pos="13646" userDrawn="1">
          <p15:clr>
            <a:srgbClr val="F26B43"/>
          </p15:clr>
        </p15:guide>
        <p15:guide id="43" orient="horz" pos="2431" userDrawn="1">
          <p15:clr>
            <a:srgbClr val="F26B43"/>
          </p15:clr>
        </p15:guide>
        <p15:guide id="4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8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  <p:sldLayoutId id="2147483902" r:id="rId22"/>
    <p:sldLayoutId id="2147483903" r:id="rId23"/>
    <p:sldLayoutId id="2147483904" r:id="rId24"/>
    <p:sldLayoutId id="2147483905" r:id="rId25"/>
    <p:sldLayoutId id="2147483906" r:id="rId26"/>
    <p:sldLayoutId id="2147483907" r:id="rId27"/>
    <p:sldLayoutId id="2147483908" r:id="rId28"/>
    <p:sldLayoutId id="2147483909" r:id="rId29"/>
    <p:sldLayoutId id="2147483910" r:id="rId30"/>
    <p:sldLayoutId id="2147483911" r:id="rId31"/>
    <p:sldLayoutId id="2147483912" r:id="rId32"/>
    <p:sldLayoutId id="2147483913" r:id="rId33"/>
    <p:sldLayoutId id="2147483914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3442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15" name="Objekt 3" hidden="1">
            <a:extLst>
              <a:ext uri="{FF2B5EF4-FFF2-40B4-BE49-F238E27FC236}">
                <a16:creationId xmlns:a16="http://schemas.microsoft.com/office/drawing/2014/main" id="{C340B960-90A7-45B3-B8FC-78281DF7E4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6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92" name="think-cell Folie" r:id="rId47" imgW="270" imgH="270" progId="TCLayout.ActiveDocument.1">
                  <p:embed/>
                </p:oleObj>
              </mc:Choice>
              <mc:Fallback>
                <p:oleObj name="think-cell Folie" r:id="rId47" imgW="270" imgH="270" progId="TCLayout.ActiveDocument.1">
                  <p:embed/>
                  <p:pic>
                    <p:nvPicPr>
                      <p:cNvPr id="15" name="Objekt 3" hidden="1">
                        <a:extLst>
                          <a:ext uri="{FF2B5EF4-FFF2-40B4-BE49-F238E27FC236}">
                            <a16:creationId xmlns:a16="http://schemas.microsoft.com/office/drawing/2014/main" id="{C340B960-90A7-45B3-B8FC-78281DF7E4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0FE5DC6F-338D-4615-BC02-483E82079D09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9213" y="5408769"/>
            <a:ext cx="1979613" cy="14540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5CA2CF8-95ED-45E7-B570-B1604A057AD8}"/>
              </a:ext>
            </a:extLst>
          </p:cNvPr>
          <p:cNvGrpSpPr/>
          <p:nvPr userDrawn="1"/>
        </p:nvGrpSpPr>
        <p:grpSpPr>
          <a:xfrm>
            <a:off x="617879" y="6446046"/>
            <a:ext cx="1099793" cy="173355"/>
            <a:chOff x="-84138" y="5622925"/>
            <a:chExt cx="4330701" cy="682626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6D14DBE-1F2B-4B92-B19A-A68B911A7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717074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923C1D1-BD58-4B2C-BF95-7D06DAF4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717074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F3943CE7-545A-4465-9812-CB39BB774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717074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F8175E38-1468-4914-8FC0-14E25DAEC8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717074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B887C441-F3B3-406E-BCAC-608A0FF77E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717074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B5920A9-279A-427A-8A4A-F3AE3961DE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717074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47182F9E-A007-4602-BCDD-B29E997220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rgbClr val="717074"/>
                </a:solidFill>
              </a:endParaRPr>
            </a:p>
          </p:txBody>
        </p:sp>
      </p:grpSp>
      <p:sp>
        <p:nvSpPr>
          <p:cNvPr id="34" name="Textfeld 6">
            <a:extLst>
              <a:ext uri="{FF2B5EF4-FFF2-40B4-BE49-F238E27FC236}">
                <a16:creationId xmlns:a16="http://schemas.microsoft.com/office/drawing/2014/main" id="{8BB0AE0E-DD08-438F-956B-7C85E7FAFCB8}"/>
              </a:ext>
            </a:extLst>
          </p:cNvPr>
          <p:cNvSpPr txBox="1"/>
          <p:nvPr userDrawn="1"/>
        </p:nvSpPr>
        <p:spPr>
          <a:xfrm>
            <a:off x="11631612" y="6511538"/>
            <a:ext cx="4476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fld id="{CBB25491-C59D-4BD2-B77F-D206186BAC4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35" name="Textfeld 16">
            <a:extLst>
              <a:ext uri="{FF2B5EF4-FFF2-40B4-BE49-F238E27FC236}">
                <a16:creationId xmlns:a16="http://schemas.microsoft.com/office/drawing/2014/main" id="{6CA4B4E7-A3CF-48D8-8B58-CDD7CD5B8297}"/>
              </a:ext>
            </a:extLst>
          </p:cNvPr>
          <p:cNvSpPr txBox="1"/>
          <p:nvPr userDrawn="1"/>
        </p:nvSpPr>
        <p:spPr>
          <a:xfrm>
            <a:off x="1966912" y="6511538"/>
            <a:ext cx="10937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000">
                <a:solidFill>
                  <a:schemeClr val="tx1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681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  <p:sldLayoutId id="2147484002" r:id="rId19"/>
    <p:sldLayoutId id="2147484003" r:id="rId20"/>
    <p:sldLayoutId id="2147484004" r:id="rId21"/>
    <p:sldLayoutId id="2147484005" r:id="rId22"/>
    <p:sldLayoutId id="2147484006" r:id="rId23"/>
    <p:sldLayoutId id="2147484007" r:id="rId24"/>
    <p:sldLayoutId id="2147484008" r:id="rId25"/>
    <p:sldLayoutId id="2147484009" r:id="rId26"/>
    <p:sldLayoutId id="2147484010" r:id="rId27"/>
    <p:sldLayoutId id="2147484011" r:id="rId28"/>
    <p:sldLayoutId id="2147484012" r:id="rId29"/>
    <p:sldLayoutId id="2147484013" r:id="rId30"/>
    <p:sldLayoutId id="2147484014" r:id="rId31"/>
    <p:sldLayoutId id="2147484015" r:id="rId32"/>
    <p:sldLayoutId id="2147484016" r:id="rId33"/>
    <p:sldLayoutId id="2147484017" r:id="rId34"/>
    <p:sldLayoutId id="2147484018" r:id="rId35"/>
    <p:sldLayoutId id="2147484019" r:id="rId36"/>
    <p:sldLayoutId id="2147484020" r:id="rId37"/>
    <p:sldLayoutId id="2147484021" r:id="rId38"/>
    <p:sldLayoutId id="2147484022" r:id="rId39"/>
    <p:sldLayoutId id="2147484023" r:id="rId40"/>
    <p:sldLayoutId id="2147484024" r:id="rId41"/>
    <p:sldLayoutId id="2147484025" r:id="rId42"/>
    <p:sldLayoutId id="2147484026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799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00000"/>
        </a:lnSpc>
        <a:spcBef>
          <a:spcPts val="17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1999" kern="1200">
          <a:solidFill>
            <a:schemeClr val="tx2"/>
          </a:solidFill>
          <a:latin typeface="+mn-lt"/>
          <a:ea typeface="+mn-ea"/>
          <a:cs typeface="+mn-cs"/>
        </a:defRPr>
      </a:lvl1pPr>
      <a:lvl2pPr marL="457063" indent="-184095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799" kern="1200">
          <a:solidFill>
            <a:schemeClr val="tx2"/>
          </a:solidFill>
          <a:latin typeface="+mn-lt"/>
          <a:ea typeface="+mn-ea"/>
          <a:cs typeface="+mn-cs"/>
        </a:defRPr>
      </a:lvl2pPr>
      <a:lvl3pPr marL="744315" indent="-169812" algn="l" defTabSz="91412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672" indent="-166638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2657" indent="-138072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531" indent="-228531" algn="l" defTabSz="914126" rtl="0" eaLnBrk="1" latinLnBrk="0" hangingPunct="1">
        <a:lnSpc>
          <a:spcPct val="100000"/>
        </a:lnSpc>
        <a:spcBef>
          <a:spcPts val="1799"/>
        </a:spcBef>
        <a:buClr>
          <a:schemeClr val="tx2"/>
        </a:buClr>
        <a:buSzPct val="90000"/>
        <a:buFont typeface="+mj-lt"/>
        <a:buAutoNum type="arabi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6pPr>
      <a:lvl7pPr marL="512609" indent="-228531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141" indent="-166638" algn="l" defTabSz="914126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078" indent="-284078" algn="l" defTabSz="914126" rtl="0" eaLnBrk="1" latinLnBrk="0" hangingPunct="1">
        <a:lnSpc>
          <a:spcPct val="100000"/>
        </a:lnSpc>
        <a:spcBef>
          <a:spcPts val="1799"/>
        </a:spcBef>
        <a:buClr>
          <a:schemeClr val="tx2"/>
        </a:buClr>
        <a:buSzPct val="90000"/>
        <a:buFont typeface="+mj-lt"/>
        <a:buAutoNum type="alphaU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BDAE-4550-4E44-8ADB-11FEEBD9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FPO Model Selection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F6C7B-4D95-4850-9370-01E7ED7E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2020 VMware, Inc.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E6B94-8226-4121-949F-F77B9FF67F51}"/>
              </a:ext>
            </a:extLst>
          </p:cNvPr>
          <p:cNvSpPr txBox="1"/>
          <p:nvPr/>
        </p:nvSpPr>
        <p:spPr>
          <a:xfrm>
            <a:off x="577727" y="1096583"/>
            <a:ext cx="9869475" cy="466281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FPO Models Definition</a:t>
            </a:r>
          </a:p>
          <a:p>
            <a:pPr lvl="1"/>
            <a:r>
              <a:rPr lang="en-US" sz="1200" b="1" dirty="0"/>
              <a:t>VMK_FPO_MODEL_1_LEVEL_1</a:t>
            </a:r>
            <a:r>
              <a:rPr lang="en-US" sz="1200" dirty="0"/>
              <a:t>, device can support uplink ingress path flow classification and marking offload.</a:t>
            </a:r>
          </a:p>
          <a:p>
            <a:pPr lvl="1"/>
            <a:r>
              <a:rPr lang="en-US" sz="1200" b="1" dirty="0"/>
              <a:t>VMK_FPO_MODEL_1_LEVEL_2</a:t>
            </a:r>
            <a:r>
              <a:rPr lang="en-US" sz="1200" dirty="0"/>
              <a:t>, device can support uplink egress path routing, NAT, and/or Geneve encapsulation offload. If device can only routing or NAT, but not encapsulation offload, it should not claim Model 1 Level 2 support, for it's hard for ENS to offload routing/NAT without offloading Geneve encapsulation due to the order of these actions is fixed today.</a:t>
            </a:r>
          </a:p>
          <a:p>
            <a:pPr lvl="1"/>
            <a:r>
              <a:rPr lang="en-US" sz="1200" b="1" dirty="0"/>
              <a:t>VMK_FPO_MODEL_2A</a:t>
            </a:r>
            <a:r>
              <a:rPr lang="en-US" sz="1200" dirty="0"/>
              <a:t>, device can support SR-IOV with logical L2 and L3 offloaded to the embedded switch on the device.</a:t>
            </a:r>
          </a:p>
          <a:p>
            <a:pPr lvl="1"/>
            <a:r>
              <a:rPr lang="en-US" sz="1200" b="1" dirty="0"/>
              <a:t>VMK_FPO_MODEL_2B</a:t>
            </a:r>
            <a:r>
              <a:rPr lang="en-US" sz="1200" dirty="0"/>
              <a:t>, device can support UPT.</a:t>
            </a:r>
          </a:p>
          <a:p>
            <a:pPr lvl="1"/>
            <a:r>
              <a:rPr lang="en-US" sz="1200" b="1" dirty="0"/>
              <a:t>VMK_FPO_MODEL_3A</a:t>
            </a:r>
            <a:r>
              <a:rPr lang="en-US" sz="1200" dirty="0"/>
              <a:t>, device is a </a:t>
            </a:r>
            <a:r>
              <a:rPr lang="en-US" sz="1200" dirty="0" err="1"/>
              <a:t>SmartNIC</a:t>
            </a:r>
            <a:r>
              <a:rPr lang="en-US" sz="1200" dirty="0"/>
              <a:t> equipped with embedded cores and supports Model 2a.</a:t>
            </a:r>
          </a:p>
          <a:p>
            <a:pPr lvl="1"/>
            <a:r>
              <a:rPr lang="en-US" sz="1200" b="1" dirty="0"/>
              <a:t>VMK_FPO_MODEL_3B</a:t>
            </a:r>
            <a:r>
              <a:rPr lang="en-US" sz="1200" dirty="0"/>
              <a:t>, device is a </a:t>
            </a:r>
            <a:r>
              <a:rPr lang="en-US" sz="1200" dirty="0" err="1"/>
              <a:t>SmartNIC</a:t>
            </a:r>
            <a:r>
              <a:rPr lang="en-US" sz="1200" dirty="0"/>
              <a:t> equipped with embedded cores and supports Model 2b.</a:t>
            </a:r>
          </a:p>
          <a:p>
            <a:pPr lvl="1"/>
            <a:endParaRPr lang="en-US" sz="1200" dirty="0"/>
          </a:p>
          <a:p>
            <a:r>
              <a:rPr lang="en-US" sz="1400" b="1" dirty="0"/>
              <a:t>FPO Model Query</a:t>
            </a:r>
          </a:p>
          <a:p>
            <a:pPr lvl="1"/>
            <a:r>
              <a:rPr lang="en-US" sz="1400" dirty="0"/>
              <a:t>call </a:t>
            </a:r>
            <a:r>
              <a:rPr lang="en-US" sz="1400" dirty="0" err="1"/>
              <a:t>vmk_EnsIsConfigured</a:t>
            </a:r>
            <a:r>
              <a:rPr lang="en-US" sz="1400" dirty="0"/>
              <a:t>() first. If ENS is configure, call the following new </a:t>
            </a:r>
            <a:r>
              <a:rPr lang="en-US" sz="1400" dirty="0" err="1"/>
              <a:t>vmkapis</a:t>
            </a:r>
            <a:r>
              <a:rPr lang="en-US" sz="1400" dirty="0"/>
              <a:t>,</a:t>
            </a:r>
          </a:p>
          <a:p>
            <a:pPr lvl="1">
              <a:spcAft>
                <a:spcPts val="600"/>
              </a:spcAft>
            </a:pPr>
            <a:r>
              <a:rPr lang="en-US" sz="1200" b="1" dirty="0" err="1"/>
              <a:t>VMK_ReturnStatus</a:t>
            </a:r>
            <a:r>
              <a:rPr lang="en-US" sz="1200" b="1" dirty="0"/>
              <a:t> </a:t>
            </a:r>
            <a:r>
              <a:rPr lang="en-US" sz="1200" b="1" dirty="0" err="1"/>
              <a:t>vmk_FPOModelReport</a:t>
            </a:r>
            <a:r>
              <a:rPr lang="en-US" sz="1200" b="1" dirty="0"/>
              <a:t>(</a:t>
            </a:r>
            <a:r>
              <a:rPr lang="en-US" sz="1200" b="1" dirty="0" err="1"/>
              <a:t>vmk_Device</a:t>
            </a:r>
            <a:r>
              <a:rPr lang="en-US" sz="1200" b="1" dirty="0"/>
              <a:t> device, vmk_uint32 </a:t>
            </a:r>
            <a:r>
              <a:rPr lang="en-US" sz="1200" b="1" dirty="0" err="1"/>
              <a:t>driverSupports</a:t>
            </a:r>
            <a:r>
              <a:rPr lang="en-US" sz="1200" b="1" dirty="0"/>
              <a:t>);</a:t>
            </a:r>
          </a:p>
          <a:p>
            <a:pPr lvl="1">
              <a:spcAft>
                <a:spcPts val="600"/>
              </a:spcAft>
            </a:pPr>
            <a:r>
              <a:rPr lang="en-US" sz="1200" b="1" dirty="0" err="1"/>
              <a:t>VMK_ReturnStatus</a:t>
            </a:r>
            <a:r>
              <a:rPr lang="en-US" sz="1200" b="1" dirty="0"/>
              <a:t> </a:t>
            </a:r>
            <a:r>
              <a:rPr lang="en-US" sz="1200" b="1" dirty="0" err="1"/>
              <a:t>vmk_FPOModelQuery</a:t>
            </a:r>
            <a:r>
              <a:rPr lang="en-US" sz="1200" b="1" dirty="0"/>
              <a:t>(</a:t>
            </a:r>
            <a:r>
              <a:rPr lang="en-US" sz="1200" dirty="0" err="1"/>
              <a:t>vmk_Device</a:t>
            </a:r>
            <a:r>
              <a:rPr lang="en-US" sz="1200" dirty="0"/>
              <a:t> device, vmk_uint32 *</a:t>
            </a:r>
            <a:r>
              <a:rPr lang="en-US" sz="1200" dirty="0" err="1"/>
              <a:t>ensSupports</a:t>
            </a:r>
            <a:r>
              <a:rPr lang="en-US" sz="1200" b="1" dirty="0"/>
              <a:t>);</a:t>
            </a:r>
          </a:p>
          <a:p>
            <a:pPr lvl="1">
              <a:spcAft>
                <a:spcPts val="600"/>
              </a:spcAft>
            </a:pPr>
            <a:r>
              <a:rPr lang="en-US" sz="1200" b="1" dirty="0" err="1"/>
              <a:t>VMK_ReturnStatus</a:t>
            </a:r>
            <a:r>
              <a:rPr lang="en-US" sz="1200" b="1" dirty="0"/>
              <a:t> </a:t>
            </a:r>
            <a:r>
              <a:rPr lang="en-US" sz="1200" b="1" dirty="0" err="1"/>
              <a:t>vmk_FPOModelSet</a:t>
            </a:r>
            <a:r>
              <a:rPr lang="en-US" sz="1200" b="1" dirty="0"/>
              <a:t>(</a:t>
            </a:r>
            <a:r>
              <a:rPr lang="en-US" sz="1200" b="1" dirty="0" err="1"/>
              <a:t>vmk_Device</a:t>
            </a:r>
            <a:r>
              <a:rPr lang="en-US" sz="1200" b="1" dirty="0"/>
              <a:t> device, </a:t>
            </a:r>
            <a:r>
              <a:rPr lang="en-US" sz="1200" dirty="0"/>
              <a:t>vmk_uint32 </a:t>
            </a:r>
            <a:r>
              <a:rPr lang="en-US" sz="1200" dirty="0" err="1"/>
              <a:t>deviceSupports</a:t>
            </a:r>
            <a:r>
              <a:rPr lang="en-US" sz="1200" dirty="0"/>
              <a:t>, vmk_uint32 *</a:t>
            </a:r>
            <a:r>
              <a:rPr lang="en-US" sz="1200" dirty="0" err="1"/>
              <a:t>deviceOperational</a:t>
            </a:r>
            <a:r>
              <a:rPr lang="en-US" sz="1200" dirty="0"/>
              <a:t>);</a:t>
            </a:r>
            <a:endParaRPr lang="en-US" sz="1200" b="1" dirty="0"/>
          </a:p>
          <a:p>
            <a:pPr lvl="1">
              <a:spcAft>
                <a:spcPts val="600"/>
              </a:spcAft>
            </a:pPr>
            <a:r>
              <a:rPr lang="en-US" sz="1200" b="1" dirty="0" err="1"/>
              <a:t>deviceSupports</a:t>
            </a:r>
            <a:r>
              <a:rPr lang="en-US" sz="1200" b="1" dirty="0"/>
              <a:t>, </a:t>
            </a:r>
            <a:r>
              <a:rPr lang="en-US" sz="1200" dirty="0"/>
              <a:t>combination of VMK_FPO_MODEL_*</a:t>
            </a:r>
          </a:p>
          <a:p>
            <a:pPr lvl="1">
              <a:spcAft>
                <a:spcPts val="600"/>
              </a:spcAft>
            </a:pPr>
            <a:r>
              <a:rPr lang="en-US" sz="1200" b="1" dirty="0" err="1"/>
              <a:t>ensSupports</a:t>
            </a:r>
            <a:r>
              <a:rPr lang="en-US" sz="1200" b="1" dirty="0"/>
              <a:t>, </a:t>
            </a:r>
            <a:r>
              <a:rPr lang="en-US" sz="1200" dirty="0"/>
              <a:t>combination of VMK_FPO_MODEL_*</a:t>
            </a:r>
          </a:p>
          <a:p>
            <a:pPr marL="685800" lvl="1" indent="-228600">
              <a:spcAft>
                <a:spcPts val="600"/>
              </a:spcAft>
              <a:buAutoNum type="arabicPeriod"/>
            </a:pPr>
            <a:r>
              <a:rPr lang="en-US" sz="1200" dirty="0" err="1">
                <a:latin typeface="Metropolis" panose="00000500000000000000" pitchFamily="50" charset="0"/>
              </a:rPr>
              <a:t>deviceSupports</a:t>
            </a:r>
            <a:r>
              <a:rPr lang="en-US" sz="1200" dirty="0">
                <a:latin typeface="Metropolis" panose="00000500000000000000" pitchFamily="50" charset="0"/>
              </a:rPr>
              <a:t> </a:t>
            </a:r>
            <a:r>
              <a:rPr lang="en-US" sz="1200" dirty="0">
                <a:latin typeface="Metropolis" panose="00000500000000000000" pitchFamily="50" charset="0"/>
                <a:cs typeface="Times New Roman" panose="02020603050405020304" pitchFamily="18" charset="0"/>
              </a:rPr>
              <a:t>⸦ </a:t>
            </a:r>
            <a:r>
              <a:rPr lang="en-US" sz="1200" dirty="0" err="1">
                <a:latin typeface="Metropolis" panose="00000500000000000000" pitchFamily="50" charset="0"/>
                <a:cs typeface="Times New Roman" panose="02020603050405020304" pitchFamily="18" charset="0"/>
              </a:rPr>
              <a:t>ensSupports</a:t>
            </a:r>
            <a:r>
              <a:rPr lang="en-US" sz="1200" dirty="0">
                <a:latin typeface="Metropolis" panose="00000500000000000000" pitchFamily="50" charset="0"/>
                <a:cs typeface="Times New Roman" panose="02020603050405020304" pitchFamily="18" charset="0"/>
              </a:rPr>
              <a:t>, Driver initializes the device in device supported models.</a:t>
            </a:r>
          </a:p>
          <a:p>
            <a:pPr marL="685800" lvl="1" indent="-228600">
              <a:spcAft>
                <a:spcPts val="600"/>
              </a:spcAft>
              <a:buAutoNum type="arabicPeriod"/>
            </a:pPr>
            <a:r>
              <a:rPr lang="en-US" sz="1200" dirty="0" err="1">
                <a:latin typeface="Metropolis" panose="00000500000000000000" pitchFamily="50" charset="0"/>
                <a:cs typeface="Times New Roman" panose="02020603050405020304" pitchFamily="18" charset="0"/>
              </a:rPr>
              <a:t>deviceSupports</a:t>
            </a:r>
            <a:r>
              <a:rPr lang="en-US" sz="1200" dirty="0">
                <a:latin typeface="Metropolis" panose="00000500000000000000" pitchFamily="50" charset="0"/>
                <a:cs typeface="Times New Roman" panose="02020603050405020304" pitchFamily="18" charset="0"/>
              </a:rPr>
              <a:t> ⸧ </a:t>
            </a:r>
            <a:r>
              <a:rPr lang="en-US" sz="1200" dirty="0" err="1">
                <a:latin typeface="Metropolis" panose="00000500000000000000" pitchFamily="50" charset="0"/>
                <a:cs typeface="Times New Roman" panose="02020603050405020304" pitchFamily="18" charset="0"/>
              </a:rPr>
              <a:t>ensSupports</a:t>
            </a:r>
            <a:r>
              <a:rPr lang="en-US" sz="1200" dirty="0">
                <a:latin typeface="Metropolis" panose="00000500000000000000" pitchFamily="50" charset="0"/>
                <a:cs typeface="Times New Roman" panose="02020603050405020304" pitchFamily="18" charset="0"/>
              </a:rPr>
              <a:t>, Driver initializes the device in ENS supported models.</a:t>
            </a:r>
          </a:p>
          <a:p>
            <a:pPr marL="685800" lvl="1" indent="-228600">
              <a:spcAft>
                <a:spcPts val="600"/>
              </a:spcAft>
              <a:buAutoNum type="arabicPeriod"/>
            </a:pPr>
            <a:r>
              <a:rPr lang="en-US" sz="1200" dirty="0">
                <a:latin typeface="Metropolis" panose="00000500000000000000" pitchFamily="50" charset="0"/>
              </a:rPr>
              <a:t>If </a:t>
            </a:r>
            <a:r>
              <a:rPr lang="en-US" sz="1200" dirty="0" err="1">
                <a:latin typeface="Metropolis" panose="00000500000000000000" pitchFamily="50" charset="0"/>
              </a:rPr>
              <a:t>max_vfs</a:t>
            </a:r>
            <a:r>
              <a:rPr lang="en-US" sz="1200" dirty="0">
                <a:latin typeface="Metropolis" panose="00000500000000000000" pitchFamily="50" charset="0"/>
              </a:rPr>
              <a:t> is configured, and ENS doesn’t support Model 2a, device should enable device in regular SR-IOV mode.</a:t>
            </a:r>
          </a:p>
          <a:p>
            <a:pPr marL="685800" lvl="1" indent="-228600">
              <a:spcAft>
                <a:spcPts val="600"/>
              </a:spcAft>
              <a:buAutoNum type="arabicPeriod"/>
            </a:pPr>
            <a:r>
              <a:rPr lang="en-US" sz="1200" dirty="0">
                <a:latin typeface="Metropolis" panose="00000500000000000000" pitchFamily="50" charset="0"/>
              </a:rPr>
              <a:t>ENS provides command line to configure which model to support.</a:t>
            </a:r>
          </a:p>
        </p:txBody>
      </p:sp>
    </p:spTree>
    <p:extLst>
      <p:ext uri="{BB962C8B-B14F-4D97-AF65-F5344CB8AC3E}">
        <p14:creationId xmlns:p14="http://schemas.microsoft.com/office/powerpoint/2010/main" val="41311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7F93-A308-4CF8-AC81-3B7A34C6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VF Representors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2EF94-27F5-467F-AD07-D7D7A0D3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2020 VMware, Inc.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5EA1B-3E67-4A31-A5DE-E5EEFE66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67679"/>
            <a:ext cx="12188825" cy="49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7474-DA3B-4B2C-BEC6-CF3951CA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VF Representor Callbacks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95D31-58D2-4BD1-B279-643BA3D9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2020 VMware, Inc.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203E5-C009-4EBF-9D50-06A5EAAE84D4}"/>
              </a:ext>
            </a:extLst>
          </p:cNvPr>
          <p:cNvSpPr/>
          <p:nvPr/>
        </p:nvSpPr>
        <p:spPr>
          <a:xfrm>
            <a:off x="579809" y="970765"/>
            <a:ext cx="1049123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172B4D"/>
                </a:solidFill>
                <a:latin typeface="Metropolis" panose="00000500000000000000" pitchFamily="50" charset="0"/>
              </a:rPr>
              <a:t>Create and Destroy</a:t>
            </a:r>
          </a:p>
          <a:p>
            <a:pPr lvl="1"/>
            <a:r>
              <a:rPr lang="en-US" sz="600" dirty="0">
                <a:solidFill>
                  <a:srgbClr val="172B4D"/>
                </a:solidFill>
                <a:latin typeface="Metropolis" panose="00000500000000000000" pitchFamily="50" charset="0"/>
              </a:rPr>
              <a:t>Invoke </a:t>
            </a:r>
            <a:r>
              <a:rPr lang="en-US" sz="600" dirty="0" err="1">
                <a:solidFill>
                  <a:srgbClr val="172B4D"/>
                </a:solidFill>
                <a:latin typeface="Metropolis" panose="00000500000000000000" pitchFamily="50" charset="0"/>
              </a:rPr>
              <a:t>vmk_DeviceRegister</a:t>
            </a:r>
            <a:r>
              <a:rPr lang="en-US" sz="600" dirty="0">
                <a:solidFill>
                  <a:srgbClr val="172B4D"/>
                </a:solidFill>
                <a:latin typeface="Metropolis" panose="00000500000000000000" pitchFamily="50" charset="0"/>
              </a:rPr>
              <a:t>() in </a:t>
            </a:r>
            <a:r>
              <a:rPr lang="en-US" sz="600" dirty="0" err="1">
                <a:solidFill>
                  <a:srgbClr val="172B4D"/>
                </a:solidFill>
                <a:latin typeface="Metropolis" panose="00000500000000000000" pitchFamily="50" charset="0"/>
              </a:rPr>
              <a:t>pNIC</a:t>
            </a:r>
            <a:r>
              <a:rPr lang="en-US" sz="600" dirty="0">
                <a:solidFill>
                  <a:srgbClr val="172B4D"/>
                </a:solidFill>
                <a:latin typeface="Metropolis" panose="00000500000000000000" pitchFamily="50" charset="0"/>
              </a:rPr>
              <a:t> driver’s </a:t>
            </a:r>
            <a:r>
              <a:rPr lang="en-US" sz="600" dirty="0" err="1">
                <a:solidFill>
                  <a:srgbClr val="172B4D"/>
                </a:solidFill>
                <a:latin typeface="Metropolis" panose="00000500000000000000" pitchFamily="50" charset="0"/>
              </a:rPr>
              <a:t>ScanDevice</a:t>
            </a:r>
            <a:r>
              <a:rPr lang="en-US" sz="600" dirty="0">
                <a:solidFill>
                  <a:srgbClr val="172B4D"/>
                </a:solidFill>
                <a:latin typeface="Metropolis" panose="00000500000000000000" pitchFamily="50" charset="0"/>
              </a:rPr>
              <a:t> callback after PF uplink device object is created.</a:t>
            </a:r>
          </a:p>
          <a:p>
            <a:pPr lvl="1"/>
            <a:r>
              <a:rPr lang="en-US" sz="600" dirty="0">
                <a:solidFill>
                  <a:srgbClr val="172B4D"/>
                </a:solidFill>
                <a:latin typeface="Metropolis" panose="00000500000000000000" pitchFamily="50" charset="0"/>
              </a:rPr>
              <a:t>Populate </a:t>
            </a:r>
            <a:r>
              <a:rPr lang="en-US" sz="600" dirty="0" err="1">
                <a:solidFill>
                  <a:srgbClr val="172B4D"/>
                </a:solidFill>
                <a:latin typeface="Metropolis" panose="00000500000000000000" pitchFamily="50" charset="0"/>
              </a:rPr>
              <a:t>removeDevice</a:t>
            </a:r>
            <a:r>
              <a:rPr lang="en-US" sz="600" dirty="0">
                <a:solidFill>
                  <a:srgbClr val="172B4D"/>
                </a:solidFill>
                <a:latin typeface="Metropolis" panose="00000500000000000000" pitchFamily="50" charset="0"/>
              </a:rPr>
              <a:t> callback in field </a:t>
            </a:r>
            <a:r>
              <a:rPr lang="en-US" sz="600" dirty="0" err="1">
                <a:solidFill>
                  <a:srgbClr val="172B4D"/>
                </a:solidFill>
                <a:latin typeface="Metropolis" panose="00000500000000000000" pitchFamily="50" charset="0"/>
              </a:rPr>
              <a:t>deviceOps</a:t>
            </a:r>
            <a:r>
              <a:rPr lang="en-US" sz="600" dirty="0">
                <a:solidFill>
                  <a:srgbClr val="172B4D"/>
                </a:solidFill>
                <a:latin typeface="Metropolis" panose="00000500000000000000" pitchFamily="50" charset="0"/>
              </a:rPr>
              <a:t> of </a:t>
            </a:r>
            <a:r>
              <a:rPr lang="en-US" sz="600" dirty="0" err="1">
                <a:solidFill>
                  <a:srgbClr val="172B4D"/>
                </a:solidFill>
                <a:latin typeface="Metropolis" panose="00000500000000000000" pitchFamily="50" charset="0"/>
              </a:rPr>
              <a:t>vmk_DeviceProps</a:t>
            </a:r>
            <a:r>
              <a:rPr lang="en-US" sz="600" dirty="0">
                <a:solidFill>
                  <a:srgbClr val="172B4D"/>
                </a:solidFill>
                <a:latin typeface="Metropolis" panose="00000500000000000000" pitchFamily="50" charset="0"/>
              </a:rPr>
              <a:t> passed to </a:t>
            </a:r>
            <a:r>
              <a:rPr lang="en-US" sz="600" dirty="0" err="1">
                <a:solidFill>
                  <a:srgbClr val="172B4D"/>
                </a:solidFill>
                <a:latin typeface="Metropolis" panose="00000500000000000000" pitchFamily="50" charset="0"/>
              </a:rPr>
              <a:t>vmk_DeviceRegister</a:t>
            </a:r>
            <a:r>
              <a:rPr lang="en-US" sz="600" dirty="0">
                <a:solidFill>
                  <a:srgbClr val="172B4D"/>
                </a:solidFill>
                <a:latin typeface="Metropolis" panose="00000500000000000000" pitchFamily="50" charset="0"/>
              </a:rPr>
              <a:t>(), to receive device removal </a:t>
            </a:r>
            <a:r>
              <a:rPr lang="en-US" sz="600">
                <a:solidFill>
                  <a:srgbClr val="172B4D"/>
                </a:solidFill>
                <a:latin typeface="Metropolis" panose="00000500000000000000" pitchFamily="50" charset="0"/>
              </a:rPr>
              <a:t>event.</a:t>
            </a:r>
          </a:p>
          <a:p>
            <a:pPr lvl="1"/>
            <a:endParaRPr lang="en-US" sz="1000" i="0" dirty="0">
              <a:solidFill>
                <a:srgbClr val="172B4D"/>
              </a:solidFill>
              <a:effectLst/>
              <a:latin typeface="Metropolis" panose="00000500000000000000" pitchFamily="50" charset="0"/>
            </a:endParaRPr>
          </a:p>
          <a:p>
            <a:r>
              <a:rPr lang="en-US" sz="1000" b="1" i="0" dirty="0">
                <a:solidFill>
                  <a:srgbClr val="172B4D"/>
                </a:solidFill>
                <a:effectLst/>
                <a:latin typeface="Metropolis" panose="00000500000000000000" pitchFamily="50" charset="0"/>
              </a:rPr>
              <a:t>Registration Data</a:t>
            </a:r>
          </a:p>
          <a:p>
            <a:pPr lvl="1"/>
            <a:r>
              <a:rPr lang="en-US" sz="600" dirty="0"/>
              <a:t>typedef struct </a:t>
            </a:r>
            <a:r>
              <a:rPr lang="en-US" sz="600" dirty="0" err="1"/>
              <a:t>vmk_RepresentorInfo</a:t>
            </a:r>
            <a:r>
              <a:rPr lang="en-US" sz="600" dirty="0"/>
              <a:t> {</a:t>
            </a:r>
          </a:p>
          <a:p>
            <a:pPr lvl="1"/>
            <a:r>
              <a:rPr lang="en-US" sz="600" dirty="0"/>
              <a:t>     </a:t>
            </a:r>
            <a:r>
              <a:rPr lang="en-US" sz="600" dirty="0" err="1"/>
              <a:t>vmk_RepresentorType</a:t>
            </a:r>
            <a:r>
              <a:rPr lang="en-US" sz="600" dirty="0"/>
              <a:t>     type;</a:t>
            </a:r>
          </a:p>
          <a:p>
            <a:pPr lvl="1"/>
            <a:r>
              <a:rPr lang="en-US" sz="600" dirty="0"/>
              <a:t>     union {</a:t>
            </a:r>
          </a:p>
          <a:p>
            <a:pPr lvl="1"/>
            <a:r>
              <a:rPr lang="en-US" sz="600" dirty="0"/>
              <a:t>          struct {</a:t>
            </a:r>
          </a:p>
          <a:p>
            <a:pPr lvl="1"/>
            <a:r>
              <a:rPr lang="en-US" sz="600" dirty="0"/>
              <a:t>               </a:t>
            </a:r>
            <a:r>
              <a:rPr lang="en-US" sz="600" dirty="0" err="1"/>
              <a:t>vmk_VFID</a:t>
            </a:r>
            <a:r>
              <a:rPr lang="en-US" sz="600" dirty="0"/>
              <a:t>          </a:t>
            </a:r>
            <a:r>
              <a:rPr lang="en-US" sz="600" dirty="0" err="1"/>
              <a:t>vfID</a:t>
            </a:r>
            <a:r>
              <a:rPr lang="en-US" sz="600" dirty="0"/>
              <a:t>;</a:t>
            </a:r>
          </a:p>
          <a:p>
            <a:pPr lvl="1"/>
            <a:r>
              <a:rPr lang="en-US" sz="600" dirty="0"/>
              <a:t>               </a:t>
            </a:r>
            <a:r>
              <a:rPr lang="en-US" sz="600" dirty="0" err="1"/>
              <a:t>vmk_PCIDeviceAddr</a:t>
            </a:r>
            <a:r>
              <a:rPr lang="en-US" sz="600" dirty="0"/>
              <a:t> </a:t>
            </a:r>
            <a:r>
              <a:rPr lang="en-US" sz="600" dirty="0" err="1"/>
              <a:t>vfSbdf</a:t>
            </a:r>
            <a:r>
              <a:rPr lang="en-US" sz="600" dirty="0"/>
              <a:t>;</a:t>
            </a:r>
          </a:p>
          <a:p>
            <a:pPr lvl="1"/>
            <a:r>
              <a:rPr lang="en-US" sz="600" dirty="0"/>
              <a:t>          };</a:t>
            </a:r>
          </a:p>
          <a:p>
            <a:pPr lvl="1"/>
            <a:r>
              <a:rPr lang="en-US" sz="600" dirty="0"/>
              <a:t>          </a:t>
            </a:r>
            <a:r>
              <a:rPr lang="en-US" sz="600" dirty="0" err="1"/>
              <a:t>vmk_EthAddress</a:t>
            </a:r>
            <a:r>
              <a:rPr lang="en-US" sz="600" dirty="0"/>
              <a:t>       </a:t>
            </a:r>
            <a:r>
              <a:rPr lang="en-US" sz="600" dirty="0" err="1"/>
              <a:t>pfMAC</a:t>
            </a:r>
            <a:r>
              <a:rPr lang="en-US" sz="600" dirty="0"/>
              <a:t>;</a:t>
            </a:r>
          </a:p>
          <a:p>
            <a:pPr lvl="1"/>
            <a:r>
              <a:rPr lang="en-US" sz="600" dirty="0"/>
              <a:t>     };</a:t>
            </a:r>
          </a:p>
          <a:p>
            <a:pPr lvl="1"/>
            <a:r>
              <a:rPr lang="en-US" sz="600" dirty="0"/>
              <a:t>     </a:t>
            </a:r>
            <a:r>
              <a:rPr lang="en-US" sz="600" dirty="0" err="1"/>
              <a:t>vmk_Device</a:t>
            </a:r>
            <a:r>
              <a:rPr lang="en-US" sz="600" dirty="0"/>
              <a:t>             </a:t>
            </a:r>
            <a:r>
              <a:rPr lang="en-US" sz="600" dirty="0" err="1"/>
              <a:t>pfUplinkDevice</a:t>
            </a:r>
            <a:r>
              <a:rPr lang="en-US" sz="600" dirty="0"/>
              <a:t>;</a:t>
            </a:r>
          </a:p>
          <a:p>
            <a:pPr lvl="1"/>
            <a:r>
              <a:rPr lang="en-US" sz="600" dirty="0"/>
              <a:t>     vmk_uint32              </a:t>
            </a:r>
            <a:r>
              <a:rPr lang="en-US" sz="600" dirty="0" err="1"/>
              <a:t>maxRxQueues</a:t>
            </a:r>
            <a:r>
              <a:rPr lang="en-US" sz="600" dirty="0"/>
              <a:t>;</a:t>
            </a:r>
          </a:p>
          <a:p>
            <a:pPr lvl="1"/>
            <a:r>
              <a:rPr lang="en-US" sz="600" dirty="0"/>
              <a:t>     vmk_uint32              </a:t>
            </a:r>
            <a:r>
              <a:rPr lang="en-US" sz="600" dirty="0" err="1"/>
              <a:t>maxTxQueues</a:t>
            </a:r>
            <a:r>
              <a:rPr lang="en-US" sz="600" dirty="0"/>
              <a:t>;</a:t>
            </a:r>
          </a:p>
          <a:p>
            <a:pPr lvl="1"/>
            <a:r>
              <a:rPr lang="en-US" sz="600" dirty="0"/>
              <a:t>     </a:t>
            </a:r>
            <a:r>
              <a:rPr lang="en-US" sz="600" dirty="0" err="1"/>
              <a:t>vmk_AddrCookie</a:t>
            </a:r>
            <a:r>
              <a:rPr lang="en-US" sz="600" dirty="0"/>
              <a:t>     </a:t>
            </a:r>
            <a:r>
              <a:rPr lang="en-US" sz="600" dirty="0" err="1"/>
              <a:t>driverRepData</a:t>
            </a:r>
            <a:r>
              <a:rPr lang="en-US" sz="600" dirty="0"/>
              <a:t>;</a:t>
            </a:r>
          </a:p>
          <a:p>
            <a:pPr lvl="1"/>
            <a:r>
              <a:rPr lang="en-US" sz="600" dirty="0"/>
              <a:t>} </a:t>
            </a:r>
            <a:r>
              <a:rPr lang="en-US" sz="600" dirty="0" err="1"/>
              <a:t>vmk_RepresentorInfo</a:t>
            </a:r>
            <a:r>
              <a:rPr lang="en-US" sz="600" dirty="0"/>
              <a:t>;</a:t>
            </a:r>
          </a:p>
          <a:p>
            <a:pPr lvl="1"/>
            <a:endParaRPr lang="en-US" sz="600" dirty="0"/>
          </a:p>
          <a:p>
            <a:pPr lvl="1"/>
            <a:r>
              <a:rPr lang="en-US" sz="600" dirty="0"/>
              <a:t>typedef </a:t>
            </a:r>
            <a:r>
              <a:rPr lang="en-US" sz="600" dirty="0" err="1"/>
              <a:t>VMK_ReturnStatus</a:t>
            </a:r>
            <a:r>
              <a:rPr lang="en-US" sz="600" dirty="0"/>
              <a:t> (*</a:t>
            </a:r>
            <a:r>
              <a:rPr lang="en-US" sz="600" b="1" dirty="0" err="1"/>
              <a:t>vmk_RepresentorAssociateCB</a:t>
            </a:r>
            <a:r>
              <a:rPr lang="en-US" sz="600" dirty="0"/>
              <a:t>)(</a:t>
            </a:r>
            <a:r>
              <a:rPr lang="en-US" sz="600" dirty="0" err="1"/>
              <a:t>vmk_AddrCookie</a:t>
            </a:r>
            <a:r>
              <a:rPr lang="en-US" sz="600" dirty="0"/>
              <a:t> </a:t>
            </a:r>
            <a:r>
              <a:rPr lang="en-US" sz="600" dirty="0" err="1"/>
              <a:t>driverData</a:t>
            </a:r>
            <a:r>
              <a:rPr lang="en-US" sz="600" dirty="0"/>
              <a:t>, </a:t>
            </a:r>
            <a:r>
              <a:rPr lang="en-US" sz="600" dirty="0" err="1"/>
              <a:t>vmk_Representor</a:t>
            </a:r>
            <a:r>
              <a:rPr lang="en-US" sz="600" dirty="0"/>
              <a:t> rep);</a:t>
            </a:r>
            <a:br>
              <a:rPr lang="en-US" sz="600" dirty="0"/>
            </a:br>
            <a:r>
              <a:rPr lang="en-US" sz="600" dirty="0"/>
              <a:t>typedef </a:t>
            </a:r>
            <a:r>
              <a:rPr lang="en-US" sz="600" dirty="0" err="1"/>
              <a:t>VMK_ReturnStatus</a:t>
            </a:r>
            <a:r>
              <a:rPr lang="en-US" sz="600" dirty="0"/>
              <a:t> (*</a:t>
            </a:r>
            <a:r>
              <a:rPr lang="en-US" sz="600" b="1" dirty="0" err="1"/>
              <a:t>vmk_RepresentorDisassociateCB</a:t>
            </a:r>
            <a:r>
              <a:rPr lang="en-US" sz="600" dirty="0"/>
              <a:t>)(</a:t>
            </a:r>
            <a:r>
              <a:rPr lang="en-US" sz="600" dirty="0" err="1"/>
              <a:t>vmk_AddrCookie</a:t>
            </a:r>
            <a:r>
              <a:rPr lang="en-US" sz="600" dirty="0"/>
              <a:t> </a:t>
            </a:r>
            <a:r>
              <a:rPr lang="en-US" sz="600" dirty="0" err="1"/>
              <a:t>driverData</a:t>
            </a:r>
            <a:r>
              <a:rPr lang="en-US" sz="600" dirty="0"/>
              <a:t>);</a:t>
            </a:r>
            <a:br>
              <a:rPr lang="en-US" sz="600" dirty="0"/>
            </a:br>
            <a:r>
              <a:rPr lang="en-US" sz="600" dirty="0"/>
              <a:t>typedef </a:t>
            </a:r>
            <a:r>
              <a:rPr lang="en-US" sz="600" dirty="0" err="1"/>
              <a:t>VMK_ReturnStatus</a:t>
            </a:r>
            <a:r>
              <a:rPr lang="en-US" sz="600" dirty="0"/>
              <a:t> (*</a:t>
            </a:r>
            <a:r>
              <a:rPr lang="en-US" sz="600" b="1" dirty="0" err="1"/>
              <a:t>vmk_RepresentorStartIOCB</a:t>
            </a:r>
            <a:r>
              <a:rPr lang="en-US" sz="600" dirty="0"/>
              <a:t>)(</a:t>
            </a:r>
            <a:r>
              <a:rPr lang="en-US" sz="600" dirty="0" err="1"/>
              <a:t>vmk_AddrCookie</a:t>
            </a:r>
            <a:r>
              <a:rPr lang="en-US" sz="600" dirty="0"/>
              <a:t> </a:t>
            </a:r>
            <a:r>
              <a:rPr lang="en-US" sz="600" dirty="0" err="1"/>
              <a:t>driverData</a:t>
            </a:r>
            <a:r>
              <a:rPr lang="en-US" sz="600" dirty="0"/>
              <a:t>);</a:t>
            </a:r>
            <a:br>
              <a:rPr lang="en-US" sz="600" dirty="0"/>
            </a:br>
            <a:r>
              <a:rPr lang="en-US" sz="600" dirty="0"/>
              <a:t>typedef </a:t>
            </a:r>
            <a:r>
              <a:rPr lang="en-US" sz="600" dirty="0" err="1"/>
              <a:t>VMK_ReturnStatus</a:t>
            </a:r>
            <a:r>
              <a:rPr lang="en-US" sz="600" dirty="0"/>
              <a:t> (*</a:t>
            </a:r>
            <a:r>
              <a:rPr lang="en-US" sz="600" b="1" dirty="0" err="1"/>
              <a:t>vmk_RepresentorQuiesceIOCB</a:t>
            </a:r>
            <a:r>
              <a:rPr lang="en-US" sz="600" dirty="0"/>
              <a:t>)(</a:t>
            </a:r>
            <a:r>
              <a:rPr lang="en-US" sz="600" dirty="0" err="1"/>
              <a:t>vmk_AddrCookie</a:t>
            </a:r>
            <a:r>
              <a:rPr lang="en-US" sz="600" dirty="0"/>
              <a:t> </a:t>
            </a:r>
            <a:r>
              <a:rPr lang="en-US" sz="600" dirty="0" err="1"/>
              <a:t>driverData</a:t>
            </a:r>
            <a:r>
              <a:rPr lang="en-US" sz="600" dirty="0"/>
              <a:t>);</a:t>
            </a:r>
            <a:br>
              <a:rPr lang="en-US" sz="600" dirty="0"/>
            </a:br>
            <a:r>
              <a:rPr lang="en-US" sz="600" dirty="0"/>
              <a:t>typedef </a:t>
            </a:r>
            <a:r>
              <a:rPr lang="en-US" sz="600" dirty="0" err="1"/>
              <a:t>VMK_ReturnStatus</a:t>
            </a:r>
            <a:r>
              <a:rPr lang="en-US" sz="600" dirty="0"/>
              <a:t> (*</a:t>
            </a:r>
            <a:r>
              <a:rPr lang="en-US" sz="600" b="1" dirty="0" err="1"/>
              <a:t>vmk_RepresentorStatsGetCB</a:t>
            </a:r>
            <a:r>
              <a:rPr lang="en-US" sz="600" dirty="0"/>
              <a:t>)(</a:t>
            </a:r>
            <a:r>
              <a:rPr lang="en-US" sz="600" dirty="0" err="1"/>
              <a:t>vmk_AddrCookie</a:t>
            </a:r>
            <a:r>
              <a:rPr lang="en-US" sz="600" dirty="0"/>
              <a:t> </a:t>
            </a:r>
            <a:r>
              <a:rPr lang="en-US" sz="600" dirty="0" err="1"/>
              <a:t>driverData</a:t>
            </a:r>
            <a:r>
              <a:rPr lang="en-US" sz="600" dirty="0"/>
              <a:t>, </a:t>
            </a:r>
            <a:r>
              <a:rPr lang="en-US" sz="600" dirty="0" err="1"/>
              <a:t>vmk_RepresentorStats</a:t>
            </a:r>
            <a:r>
              <a:rPr lang="en-US" sz="600" dirty="0"/>
              <a:t> *stats);</a:t>
            </a:r>
          </a:p>
          <a:p>
            <a:pPr lvl="1"/>
            <a:endParaRPr lang="en-US" sz="600" dirty="0"/>
          </a:p>
          <a:p>
            <a:pPr lvl="1"/>
            <a:r>
              <a:rPr lang="en-US" sz="600" dirty="0"/>
              <a:t>typedef struct </a:t>
            </a:r>
            <a:r>
              <a:rPr lang="en-US" sz="600" b="1" dirty="0" err="1"/>
              <a:t>vmk_RepresentorBasicOps</a:t>
            </a:r>
            <a:r>
              <a:rPr lang="en-US" sz="600" b="1" dirty="0"/>
              <a:t> </a:t>
            </a:r>
            <a:r>
              <a:rPr lang="en-US" sz="600" dirty="0"/>
              <a:t>{</a:t>
            </a:r>
            <a:br>
              <a:rPr lang="en-US" sz="600" dirty="0"/>
            </a:br>
            <a:r>
              <a:rPr lang="en-US" sz="600" dirty="0"/>
              <a:t>    </a:t>
            </a:r>
            <a:r>
              <a:rPr lang="en-US" sz="600" dirty="0" err="1"/>
              <a:t>vmk_RepresentorAssociateCB</a:t>
            </a:r>
            <a:r>
              <a:rPr lang="en-US" sz="600" dirty="0"/>
              <a:t> associate; // will be invoked in attach device callback of representor device driver</a:t>
            </a:r>
            <a:br>
              <a:rPr lang="en-US" sz="600" dirty="0"/>
            </a:br>
            <a:r>
              <a:rPr lang="en-US" sz="600" dirty="0"/>
              <a:t>    </a:t>
            </a:r>
            <a:r>
              <a:rPr lang="en-US" sz="600" dirty="0" err="1"/>
              <a:t>vmk_RepresentorDisassociateCB</a:t>
            </a:r>
            <a:r>
              <a:rPr lang="en-US" sz="600" dirty="0"/>
              <a:t> disassociate; // will be invoked in detach device callback of representor device driver</a:t>
            </a:r>
            <a:br>
              <a:rPr lang="en-US" sz="600" dirty="0"/>
            </a:br>
            <a:r>
              <a:rPr lang="en-US" sz="600" dirty="0"/>
              <a:t>    </a:t>
            </a:r>
            <a:r>
              <a:rPr lang="en-US" sz="600" dirty="0" err="1"/>
              <a:t>vmk_RepresentorStartIOCB</a:t>
            </a:r>
            <a:r>
              <a:rPr lang="en-US" sz="600" dirty="0"/>
              <a:t> </a:t>
            </a:r>
            <a:r>
              <a:rPr lang="en-US" sz="600" dirty="0" err="1"/>
              <a:t>startIO</a:t>
            </a:r>
            <a:r>
              <a:rPr lang="en-US" sz="600" dirty="0"/>
              <a:t>; // will be invoked in start device callback of representor device driver</a:t>
            </a:r>
            <a:br>
              <a:rPr lang="en-US" sz="600" dirty="0"/>
            </a:br>
            <a:r>
              <a:rPr lang="en-US" sz="600" dirty="0"/>
              <a:t>    </a:t>
            </a:r>
            <a:r>
              <a:rPr lang="en-US" sz="600" dirty="0" err="1"/>
              <a:t>vmk_RepresentorQuiesceCB</a:t>
            </a:r>
            <a:r>
              <a:rPr lang="en-US" sz="600" dirty="0"/>
              <a:t> </a:t>
            </a:r>
            <a:r>
              <a:rPr lang="en-US" sz="600" dirty="0" err="1"/>
              <a:t>quiesceIO</a:t>
            </a:r>
            <a:r>
              <a:rPr lang="en-US" sz="600" dirty="0"/>
              <a:t>; // will be invoked in quiesce device callback of representor device driver</a:t>
            </a:r>
            <a:br>
              <a:rPr lang="en-US" sz="600" dirty="0"/>
            </a:br>
            <a:r>
              <a:rPr lang="en-US" sz="600" dirty="0"/>
              <a:t>    </a:t>
            </a:r>
            <a:r>
              <a:rPr lang="en-US" sz="600" dirty="0" err="1"/>
              <a:t>vmk_RepresentorStatsGetCB</a:t>
            </a:r>
            <a:r>
              <a:rPr lang="en-US" sz="600" dirty="0"/>
              <a:t> </a:t>
            </a:r>
            <a:r>
              <a:rPr lang="en-US" sz="600" dirty="0" err="1"/>
              <a:t>statsGet</a:t>
            </a:r>
            <a:r>
              <a:rPr lang="en-US" sz="600" dirty="0"/>
              <a:t>;</a:t>
            </a:r>
            <a:br>
              <a:rPr lang="en-US" sz="600" dirty="0"/>
            </a:br>
            <a:r>
              <a:rPr lang="en-US" sz="600" dirty="0"/>
              <a:t>    </a:t>
            </a:r>
            <a:r>
              <a:rPr lang="en-US" sz="600" dirty="0" err="1"/>
              <a:t>vmk_EnsBurstTxCB</a:t>
            </a:r>
            <a:r>
              <a:rPr lang="en-US" sz="600" dirty="0"/>
              <a:t> </a:t>
            </a:r>
            <a:r>
              <a:rPr lang="en-US" sz="600" dirty="0" err="1"/>
              <a:t>burstTx</a:t>
            </a:r>
            <a:r>
              <a:rPr lang="en-US" sz="600" dirty="0"/>
              <a:t>; // Tx callback to send direct packets to the representor</a:t>
            </a:r>
            <a:br>
              <a:rPr lang="en-US" sz="600" dirty="0"/>
            </a:br>
            <a:r>
              <a:rPr lang="en-US" sz="600" dirty="0"/>
              <a:t>    </a:t>
            </a:r>
            <a:r>
              <a:rPr lang="en-US" sz="600" dirty="0" err="1"/>
              <a:t>vmk_EnsBurstRxCB</a:t>
            </a:r>
            <a:r>
              <a:rPr lang="en-US" sz="600" dirty="0"/>
              <a:t> </a:t>
            </a:r>
            <a:r>
              <a:rPr lang="en-US" sz="600" dirty="0" err="1"/>
              <a:t>burstRx</a:t>
            </a:r>
            <a:r>
              <a:rPr lang="en-US" sz="600" dirty="0"/>
              <a:t>; // Rx callback to poll slow path packets from representor</a:t>
            </a:r>
            <a:br>
              <a:rPr lang="en-US" sz="600" dirty="0"/>
            </a:br>
            <a:r>
              <a:rPr lang="en-US" sz="600" dirty="0"/>
              <a:t>} </a:t>
            </a:r>
            <a:r>
              <a:rPr lang="en-US" sz="600" b="1" dirty="0" err="1"/>
              <a:t>vmk_RepresentorBasicOps</a:t>
            </a:r>
            <a:r>
              <a:rPr lang="en-US" sz="600" dirty="0"/>
              <a:t>;</a:t>
            </a:r>
          </a:p>
          <a:p>
            <a:pPr lvl="1"/>
            <a:endParaRPr lang="en-US" sz="600" dirty="0"/>
          </a:p>
          <a:p>
            <a:pPr lvl="1"/>
            <a:r>
              <a:rPr lang="en-US" sz="600" dirty="0"/>
              <a:t>typedef </a:t>
            </a:r>
            <a:r>
              <a:rPr lang="en-US" sz="600" dirty="0" err="1"/>
              <a:t>enum</a:t>
            </a:r>
            <a:r>
              <a:rPr lang="en-US" sz="600" dirty="0"/>
              <a:t> </a:t>
            </a:r>
            <a:r>
              <a:rPr lang="en-US" sz="600" b="1" dirty="0" err="1"/>
              <a:t>vmk_RepresentorType</a:t>
            </a:r>
            <a:r>
              <a:rPr lang="en-US" sz="600" dirty="0"/>
              <a:t> {</a:t>
            </a:r>
            <a:br>
              <a:rPr lang="en-US" sz="600" dirty="0"/>
            </a:br>
            <a:r>
              <a:rPr lang="en-US" sz="600" dirty="0"/>
              <a:t>    VMK_REPRESENTOR_TYPE_MODEL2_VF, // For VF</a:t>
            </a:r>
            <a:br>
              <a:rPr lang="en-US" sz="600" dirty="0"/>
            </a:br>
            <a:r>
              <a:rPr lang="en-US" sz="600" dirty="0"/>
              <a:t>    VMK_REPRESENTOR_TYPE_MODEL3_VF, // For VF exposed to X86 host in Model 3</a:t>
            </a:r>
            <a:br>
              <a:rPr lang="en-US" sz="600" dirty="0"/>
            </a:br>
            <a:r>
              <a:rPr lang="en-US" sz="600" dirty="0"/>
              <a:t>    VMK_REPRESENTOR_TYPE_MODEL3_PF, // For PF exposed to X86 host in Model 3</a:t>
            </a:r>
            <a:br>
              <a:rPr lang="en-US" sz="600" dirty="0"/>
            </a:br>
            <a:r>
              <a:rPr lang="en-US" sz="600" dirty="0"/>
              <a:t>} </a:t>
            </a:r>
            <a:r>
              <a:rPr lang="en-US" sz="600" b="1" dirty="0" err="1"/>
              <a:t>vmk_RepresentorType</a:t>
            </a:r>
            <a:r>
              <a:rPr lang="en-US" sz="600" dirty="0"/>
              <a:t>;</a:t>
            </a:r>
          </a:p>
          <a:p>
            <a:pPr lvl="1"/>
            <a:endParaRPr lang="en-US" sz="600" dirty="0"/>
          </a:p>
          <a:p>
            <a:pPr lvl="1"/>
            <a:r>
              <a:rPr lang="en-US" sz="600" dirty="0"/>
              <a:t>typedef </a:t>
            </a:r>
            <a:r>
              <a:rPr lang="en-US" sz="600" dirty="0" err="1"/>
              <a:t>vmk_EnsQueueOps</a:t>
            </a:r>
            <a:r>
              <a:rPr lang="en-US" sz="600" dirty="0"/>
              <a:t> </a:t>
            </a:r>
            <a:r>
              <a:rPr lang="en-US" sz="600" dirty="0" err="1"/>
              <a:t>vmk_RepresentorQueueOps</a:t>
            </a:r>
            <a:r>
              <a:rPr lang="en-US" sz="600" dirty="0"/>
              <a:t>;</a:t>
            </a:r>
          </a:p>
          <a:p>
            <a:pPr lvl="1"/>
            <a:endParaRPr lang="en-US" sz="600" dirty="0"/>
          </a:p>
          <a:p>
            <a:pPr lvl="1"/>
            <a:r>
              <a:rPr lang="en-US" sz="600" dirty="0"/>
              <a:t>typedef struct </a:t>
            </a:r>
            <a:r>
              <a:rPr lang="en-US" sz="600" b="1" dirty="0" err="1"/>
              <a:t>vmk_RepresentorRegData</a:t>
            </a:r>
            <a:r>
              <a:rPr lang="en-US" sz="600" dirty="0"/>
              <a:t> {</a:t>
            </a:r>
            <a:br>
              <a:rPr lang="en-US" sz="600" dirty="0"/>
            </a:br>
            <a:r>
              <a:rPr lang="en-US" sz="600" dirty="0"/>
              <a:t>    </a:t>
            </a:r>
            <a:r>
              <a:rPr lang="en-US" sz="600" dirty="0" err="1"/>
              <a:t>vmk_revnum</a:t>
            </a:r>
            <a:r>
              <a:rPr lang="en-US" sz="600" dirty="0"/>
              <a:t>                 </a:t>
            </a:r>
            <a:r>
              <a:rPr lang="en-US" sz="600" dirty="0" err="1"/>
              <a:t>apiRevision</a:t>
            </a:r>
            <a:r>
              <a:rPr lang="en-US" sz="600" dirty="0"/>
              <a:t>;</a:t>
            </a:r>
          </a:p>
          <a:p>
            <a:pPr lvl="1"/>
            <a:r>
              <a:rPr lang="en-US" sz="600" dirty="0"/>
              <a:t>    </a:t>
            </a:r>
            <a:r>
              <a:rPr lang="en-US" sz="600" dirty="0" err="1"/>
              <a:t>vmk_ModuleID</a:t>
            </a:r>
            <a:r>
              <a:rPr lang="en-US" sz="600" dirty="0"/>
              <a:t>               </a:t>
            </a:r>
            <a:r>
              <a:rPr lang="en-US" sz="600" dirty="0" err="1"/>
              <a:t>moduleID</a:t>
            </a:r>
            <a:r>
              <a:rPr lang="en-US" sz="600" dirty="0"/>
              <a:t>;</a:t>
            </a:r>
          </a:p>
          <a:p>
            <a:pPr lvl="1"/>
            <a:r>
              <a:rPr lang="en-US" sz="600" dirty="0"/>
              <a:t>    </a:t>
            </a:r>
            <a:r>
              <a:rPr lang="en-US" sz="600" dirty="0" err="1"/>
              <a:t>vmk_RepresentorInfo</a:t>
            </a:r>
            <a:r>
              <a:rPr lang="en-US" sz="600" dirty="0"/>
              <a:t> *info;</a:t>
            </a:r>
          </a:p>
          <a:p>
            <a:pPr lvl="1"/>
            <a:r>
              <a:rPr lang="en-US" sz="600" dirty="0"/>
              <a:t>    </a:t>
            </a:r>
            <a:r>
              <a:rPr lang="en-US" sz="600" dirty="0" err="1"/>
              <a:t>vmk_RepresentorBasicOps</a:t>
            </a:r>
            <a:r>
              <a:rPr lang="en-US" sz="600" dirty="0"/>
              <a:t> *ops; // ops to poll the VF</a:t>
            </a:r>
          </a:p>
          <a:p>
            <a:pPr lvl="1"/>
            <a:r>
              <a:rPr lang="en-US" sz="600" dirty="0"/>
              <a:t>    </a:t>
            </a:r>
            <a:r>
              <a:rPr lang="en-US" sz="600" dirty="0" err="1"/>
              <a:t>vmk_RepresentorQueueOps</a:t>
            </a:r>
            <a:r>
              <a:rPr lang="en-US" sz="600" dirty="0"/>
              <a:t> *ops; // ops to poll the VF</a:t>
            </a:r>
          </a:p>
          <a:p>
            <a:pPr lvl="1"/>
            <a:r>
              <a:rPr lang="en-US" sz="600" dirty="0"/>
              <a:t>} </a:t>
            </a:r>
            <a:r>
              <a:rPr lang="en-US" sz="600" b="1" dirty="0" err="1"/>
              <a:t>vmk_RepresentorRegData</a:t>
            </a:r>
            <a:r>
              <a:rPr lang="en-US" sz="600" dirty="0"/>
              <a:t>;</a:t>
            </a:r>
          </a:p>
          <a:p>
            <a:pPr lvl="1"/>
            <a:endParaRPr lang="en-US" sz="600" dirty="0"/>
          </a:p>
          <a:p>
            <a:pPr lvl="1"/>
            <a:r>
              <a:rPr lang="en-US" sz="600" dirty="0"/>
              <a:t>#define VMK_REPRESENTOR_DEVICE_IDENTIFIER "</a:t>
            </a:r>
            <a:r>
              <a:rPr lang="en-US" sz="600" dirty="0" err="1"/>
              <a:t>com.vmware.representor</a:t>
            </a:r>
            <a:r>
              <a:rPr lang="en-US" sz="600" dirty="0"/>
              <a:t>"</a:t>
            </a:r>
          </a:p>
          <a:p>
            <a:endParaRPr lang="en-US" sz="1200" i="0" dirty="0">
              <a:solidFill>
                <a:srgbClr val="172B4D"/>
              </a:solidFill>
              <a:effectLst/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1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70D7-1997-4EEE-AF82-ADA0D397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2a Packet Processing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4FF27-24CB-414D-84CF-312E6C93D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717074">
                    <a:tint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</a:t>
            </a:r>
            <a:r>
              <a:rPr lang="en-US" dirty="0">
                <a:solidFill>
                  <a:srgbClr val="717074">
                    <a:tint val="75000"/>
                  </a:srgbClr>
                </a:solidFill>
              </a:rPr>
              <a:t>2020 VMware, Inc.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5C19B-B503-4927-8EC8-23FD6248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839" y="793751"/>
            <a:ext cx="5502994" cy="55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DD94-2AB9-4A48-88AE-3B904F7D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2a Combined Mode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BE1A4-1E56-4F85-B832-25032BE9B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5C9A4-3F79-4059-BDD0-978427508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75" y="0"/>
            <a:ext cx="638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4150-C738-4CA4-8A2B-A7DE2A83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3 </a:t>
            </a:r>
            <a:r>
              <a:rPr lang="en-US" dirty="0" err="1"/>
              <a:t>PoC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EACEA-6F61-488B-A5B6-AFB3C979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A6E08-82EB-4BD1-8BCB-B56B73C9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40" y="0"/>
            <a:ext cx="5775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12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ARTICULATE_PROJECT_OPEN" val="0"/>
  <p:tag name="ARTICULATE_SLIDE_COUNT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Light 2018  -  Read-Only" id="{F5A1EDC3-B437-4DF4-B459-F221AD8BC285}" vid="{B291D0E2-8344-4CBF-B816-BFE724B527C8}"/>
    </a:ext>
  </a:extLst>
</a:theme>
</file>

<file path=ppt/theme/theme2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Light 2018  -  Read-Only" id="{F5A1EDC3-B437-4DF4-B459-F221AD8BC285}" vid="{B291D0E2-8344-4CBF-B816-BFE724B527C8}"/>
    </a:ext>
  </a:extLst>
</a:theme>
</file>

<file path=ppt/theme/theme3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Light 2018  -  Read-Only" id="{F5A1EDC3-B437-4DF4-B459-F221AD8BC285}" vid="{B291D0E2-8344-4CBF-B816-BFE724B527C8}"/>
    </a:ext>
  </a:extLst>
</a:theme>
</file>

<file path=ppt/theme/theme4.xml><?xml version="1.0" encoding="utf-8"?>
<a:theme xmlns:a="http://schemas.openxmlformats.org/drawingml/2006/main" name="1_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 Corporate Template Light 2018  -  Read-Only" id="{F5A1EDC3-B437-4DF4-B459-F221AD8BC285}" vid="{B291D0E2-8344-4CBF-B816-BFE724B527C8}"/>
    </a:ext>
  </a:extLst>
</a:theme>
</file>

<file path=ppt/theme/theme5.xml><?xml version="1.0" encoding="utf-8"?>
<a:theme xmlns:a="http://schemas.openxmlformats.org/drawingml/2006/main" name="4_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2" id="{9A17899A-A63A-4997-AED1-9B9128696B27}" vid="{2566F0DA-E1C4-4852-9ACE-D431EBACCA8A}"/>
    </a:ext>
  </a:extLst>
</a:theme>
</file>

<file path=ppt/theme/theme6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B8202072077B478E5C94079D125ECC" ma:contentTypeVersion="1" ma:contentTypeDescription="Create a new document." ma:contentTypeScope="" ma:versionID="1acbbfe0514b39b213873ab2589d1ee1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99757AE-AB6D-4D7E-AF74-1AA1A4DA9B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CA0959-E874-429E-A977-74EC191C45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0898DA-9F9D-4C5A-B1AE-849DEDF124B8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sharepoint/v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</Words>
  <Application>Microsoft Office PowerPoint</Application>
  <PresentationFormat>Custom</PresentationFormat>
  <Paragraphs>70</Paragraphs>
  <Slides>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Camphor Std</vt:lpstr>
      <vt:lpstr>Metropolis Light</vt:lpstr>
      <vt:lpstr>Open Sans</vt:lpstr>
      <vt:lpstr>Arial</vt:lpstr>
      <vt:lpstr>Metropolis</vt:lpstr>
      <vt:lpstr>Times New Roman</vt:lpstr>
      <vt:lpstr>Verdana</vt:lpstr>
      <vt:lpstr>VMware_white_16x9</vt:lpstr>
      <vt:lpstr>VMware_white_16x9</vt:lpstr>
      <vt:lpstr>VMware_white_16x9</vt:lpstr>
      <vt:lpstr>1_VMware_white_16x9</vt:lpstr>
      <vt:lpstr>4_VMware_white_16x9</vt:lpstr>
      <vt:lpstr>think-cell Folie</vt:lpstr>
      <vt:lpstr>FPO Model Selection</vt:lpstr>
      <vt:lpstr>VF Representors</vt:lpstr>
      <vt:lpstr>VF Representor Callbacks</vt:lpstr>
      <vt:lpstr>Model 2a Packet Processing</vt:lpstr>
      <vt:lpstr>Model 2a Combined Mode</vt:lpstr>
      <vt:lpstr>Model 3 PoC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2020-05-02T00:34:43Z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E370F659-F57A-41FC-8E79-813D7BF21CC2</vt:lpwstr>
  </property>
  <property fmtid="{D5CDD505-2E9C-101B-9397-08002B2CF9AE}" pid="3" name="ArticulatePath">
    <vt:lpwstr>Global Account Planning - Extended Version - 19Dec2017- ipointing</vt:lpwstr>
  </property>
  <property fmtid="{D5CDD505-2E9C-101B-9397-08002B2CF9AE}" pid="4" name="ContentTypeId">
    <vt:lpwstr>0x010100A1B8202072077B478E5C94079D125ECC</vt:lpwstr>
  </property>
</Properties>
</file>